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45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E1D0B4-99D6-4836-94ED-B7246BBCE159}" type="datetimeFigureOut">
              <a:rPr lang="lt-LT" smtClean="0"/>
              <a:t>2016.02.09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7100F2-4CC0-463D-A9B3-837D4791ED57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Metalo virinimas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72808" cy="1752600"/>
          </a:xfrm>
        </p:spPr>
        <p:txBody>
          <a:bodyPr/>
          <a:lstStyle/>
          <a:p>
            <a:r>
              <a:rPr lang="lt-LT" dirty="0" smtClean="0"/>
              <a:t>Kauno Maironio universitetinė gimnazija</a:t>
            </a:r>
          </a:p>
          <a:p>
            <a:r>
              <a:rPr lang="lt-LT" dirty="0" smtClean="0"/>
              <a:t>Gabrielius Ruskonis 2e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3367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 išmokau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Išmokau kokie dėsniai veikia virinant ir ko reikia norint virinti metalą.</a:t>
            </a:r>
            <a:endParaRPr lang="lt-L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317504" cy="32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Įvadas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pPr marL="137160" indent="0">
              <a:buNone/>
            </a:pPr>
            <a:r>
              <a:rPr lang="lt-LT" dirty="0"/>
              <a:t>Suvirinimas, kaip sujungimo būdas, yra naudojamas šimtmečiais. Šiuo metu skirtinguose pramonės sektoriuose naudojama maždaug 100 suvirinimo būdų.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2479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6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Hipotezė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/>
          <a:lstStyle/>
          <a:p>
            <a:pPr marL="137160" indent="0">
              <a:buNone/>
            </a:pPr>
            <a:r>
              <a:rPr lang="lt-LT" dirty="0"/>
              <a:t>Iš šių skaidrių siekiu pagilinti savo žinias apie metalo suvirinimą. Noriu sužinoti kokie dėsniai tai </a:t>
            </a:r>
            <a:r>
              <a:rPr lang="lt-LT" dirty="0" smtClean="0"/>
              <a:t>įtakoja. </a:t>
            </a:r>
            <a:r>
              <a:rPr lang="lt-LT" dirty="0" smtClean="0"/>
              <a:t>Svarbiausias </a:t>
            </a:r>
            <a:r>
              <a:rPr lang="lt-LT" dirty="0" smtClean="0"/>
              <a:t>vaidmuo metalų suvirinime tenka </a:t>
            </a:r>
            <a:r>
              <a:rPr lang="lt-LT" u="sng" dirty="0" smtClean="0"/>
              <a:t>elektrodui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71667"/>
            <a:ext cx="4799856" cy="31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6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Aiškinimas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1900808"/>
          </a:xfrm>
        </p:spPr>
        <p:txBody>
          <a:bodyPr/>
          <a:lstStyle/>
          <a:p>
            <a:pPr marL="137160" indent="0">
              <a:buNone/>
            </a:pPr>
            <a:r>
              <a:rPr lang="lt-LT" b="1" dirty="0"/>
              <a:t>Elektrodas</a:t>
            </a:r>
            <a:r>
              <a:rPr lang="lt-LT" dirty="0"/>
              <a:t> </a:t>
            </a:r>
            <a:r>
              <a:rPr lang="lt-LT" dirty="0" smtClean="0"/>
              <a:t>tai </a:t>
            </a:r>
            <a:r>
              <a:rPr lang="lt-LT" dirty="0"/>
              <a:t>elektros laidininkas jungiantis elektros srovę prie kito </a:t>
            </a:r>
            <a:r>
              <a:rPr lang="lt-LT" dirty="0" smtClean="0"/>
              <a:t>laidininko. Geras pavyzdys būtų kempo detalės: replės ir pistoletas.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334122" cy="33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5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Aiškinimas (2)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Reples pritvirtinus prie metalo yra sukuriamas atviras elektros laukas, o pistoletas su siūlu šį lauką uždaro ir elektrolize metalas suvirinamas.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26" y="3429000"/>
            <a:ext cx="4806658" cy="32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0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Dėsnių veikimas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Veikia du dėsniai: elektrodas ir elektrolizė (tirpinamo </a:t>
            </a:r>
            <a:r>
              <a:rPr lang="lt-LT" dirty="0"/>
              <a:t>metalo detalė ir detalė ant kurios nusodinamas </a:t>
            </a:r>
            <a:r>
              <a:rPr lang="lt-LT" dirty="0" smtClean="0"/>
              <a:t>metalas).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7102"/>
            <a:ext cx="7372028" cy="325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0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Pritaikymas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Metalų suvirinimas gali būti taikomas automobilių kėbulų taisymui arba restauravimui.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625752" cy="307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8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Pritaikymas (2)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Metalų suvirinimas taip pat gali būti pritaikomas ir statyboje.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929858" cy="33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0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Be elektrodo metalo virinimas negalėtų vykti, todėl drąsiai galima teigti, jog jam tenka svarbiausias vaidmuo.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552056" cy="351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170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Metalo virinimas</vt:lpstr>
      <vt:lpstr>Įvadas</vt:lpstr>
      <vt:lpstr>Hipotezė</vt:lpstr>
      <vt:lpstr>Aiškinimas (1)</vt:lpstr>
      <vt:lpstr>Aiškinimas (2)</vt:lpstr>
      <vt:lpstr>Dėsnių veikimas</vt:lpstr>
      <vt:lpstr>Pritaikymas (1)</vt:lpstr>
      <vt:lpstr>Pritaikymas (2)</vt:lpstr>
      <vt:lpstr>Išvada</vt:lpstr>
      <vt:lpstr>Ko išmokau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Metalo virinimas</dc:title>
  <dc:creator>Cadillac</dc:creator>
  <cp:lastModifiedBy>Cadillac</cp:lastModifiedBy>
  <cp:revision>6</cp:revision>
  <dcterms:created xsi:type="dcterms:W3CDTF">2016-02-07T14:34:41Z</dcterms:created>
  <dcterms:modified xsi:type="dcterms:W3CDTF">2016-02-09T17:23:42Z</dcterms:modified>
</cp:coreProperties>
</file>