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7" r:id="rId6"/>
    <p:sldId id="263" r:id="rId7"/>
    <p:sldId id="258" r:id="rId8"/>
    <p:sldId id="259" r:id="rId9"/>
    <p:sldId id="261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A019C-F0F3-4B11-86CA-5C8736A62FF6}" v="904" dt="2022-04-28T15:33:34.517"/>
    <p1510:client id="{72C70A60-B4BE-49F9-B226-42B6FE61F13D}" v="381" dt="2022-04-28T15:41:57.243"/>
    <p1510:client id="{B2385D20-75DA-4FBA-A9C0-3E02F5F8D704}" v="91" dt="2022-04-25T14:07:00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bertas Akelaitis" userId="S::hubertas.akelaitis@gruso.lt::0ece85c2-3d66-4afe-b320-2661b357f734" providerId="AD" clId="Web-{B2385D20-75DA-4FBA-A9C0-3E02F5F8D704}"/>
    <pc:docChg chg="addSld modSld">
      <pc:chgData name="Hubertas Akelaitis" userId="S::hubertas.akelaitis@gruso.lt::0ece85c2-3d66-4afe-b320-2661b357f734" providerId="AD" clId="Web-{B2385D20-75DA-4FBA-A9C0-3E02F5F8D704}" dt="2022-04-25T14:07:00.832" v="88" actId="20577"/>
      <pc:docMkLst>
        <pc:docMk/>
      </pc:docMkLst>
      <pc:sldChg chg="modSp">
        <pc:chgData name="Hubertas Akelaitis" userId="S::hubertas.akelaitis@gruso.lt::0ece85c2-3d66-4afe-b320-2661b357f734" providerId="AD" clId="Web-{B2385D20-75DA-4FBA-A9C0-3E02F5F8D704}" dt="2022-04-25T13:59:23.523" v="46" actId="1076"/>
        <pc:sldMkLst>
          <pc:docMk/>
          <pc:sldMk cId="1470090438" sldId="256"/>
        </pc:sldMkLst>
        <pc:spChg chg="mod">
          <ac:chgData name="Hubertas Akelaitis" userId="S::hubertas.akelaitis@gruso.lt::0ece85c2-3d66-4afe-b320-2661b357f734" providerId="AD" clId="Web-{B2385D20-75DA-4FBA-A9C0-3E02F5F8D704}" dt="2022-04-25T13:57:56.380" v="8" actId="20577"/>
          <ac:spMkLst>
            <pc:docMk/>
            <pc:sldMk cId="1470090438" sldId="256"/>
            <ac:spMk id="2" creationId="{00000000-0000-0000-0000-000000000000}"/>
          </ac:spMkLst>
        </pc:spChg>
        <pc:spChg chg="mod">
          <ac:chgData name="Hubertas Akelaitis" userId="S::hubertas.akelaitis@gruso.lt::0ece85c2-3d66-4afe-b320-2661b357f734" providerId="AD" clId="Web-{B2385D20-75DA-4FBA-A9C0-3E02F5F8D704}" dt="2022-04-25T13:59:23.523" v="46" actId="1076"/>
          <ac:spMkLst>
            <pc:docMk/>
            <pc:sldMk cId="1470090438" sldId="256"/>
            <ac:spMk id="3" creationId="{00000000-0000-0000-0000-000000000000}"/>
          </ac:spMkLst>
        </pc:spChg>
      </pc:sldChg>
      <pc:sldChg chg="modSp new">
        <pc:chgData name="Hubertas Akelaitis" userId="S::hubertas.akelaitis@gruso.lt::0ece85c2-3d66-4afe-b320-2661b357f734" providerId="AD" clId="Web-{B2385D20-75DA-4FBA-A9C0-3E02F5F8D704}" dt="2022-04-25T14:07:00.832" v="88" actId="20577"/>
        <pc:sldMkLst>
          <pc:docMk/>
          <pc:sldMk cId="3742144076" sldId="257"/>
        </pc:sldMkLst>
        <pc:spChg chg="mod">
          <ac:chgData name="Hubertas Akelaitis" userId="S::hubertas.akelaitis@gruso.lt::0ece85c2-3d66-4afe-b320-2661b357f734" providerId="AD" clId="Web-{B2385D20-75DA-4FBA-A9C0-3E02F5F8D704}" dt="2022-04-25T14:05:13.267" v="52" actId="20577"/>
          <ac:spMkLst>
            <pc:docMk/>
            <pc:sldMk cId="3742144076" sldId="257"/>
            <ac:spMk id="2" creationId="{4DA9F4CD-7B02-D43D-0EE7-79BA102F9B32}"/>
          </ac:spMkLst>
        </pc:spChg>
        <pc:spChg chg="mod">
          <ac:chgData name="Hubertas Akelaitis" userId="S::hubertas.akelaitis@gruso.lt::0ece85c2-3d66-4afe-b320-2661b357f734" providerId="AD" clId="Web-{B2385D20-75DA-4FBA-A9C0-3E02F5F8D704}" dt="2022-04-25T14:07:00.832" v="88" actId="20577"/>
          <ac:spMkLst>
            <pc:docMk/>
            <pc:sldMk cId="3742144076" sldId="257"/>
            <ac:spMk id="3" creationId="{CF99D7B6-E32C-59EF-1105-A735611B94C7}"/>
          </ac:spMkLst>
        </pc:spChg>
      </pc:sldChg>
    </pc:docChg>
  </pc:docChgLst>
  <pc:docChgLst>
    <pc:chgData name="Tadas Jankauskas" userId="S::tadas.jankauskas@gruso.lt::bfb0b852-b40b-4af1-9bf0-913eca89ce85" providerId="AD" clId="Web-{72C70A60-B4BE-49F9-B226-42B6FE61F13D}"/>
    <pc:docChg chg="addSld delSld modSld sldOrd addMainMaster delMainMaster">
      <pc:chgData name="Tadas Jankauskas" userId="S::tadas.jankauskas@gruso.lt::bfb0b852-b40b-4af1-9bf0-913eca89ce85" providerId="AD" clId="Web-{72C70A60-B4BE-49F9-B226-42B6FE61F13D}" dt="2022-04-28T15:41:57.243" v="403"/>
      <pc:docMkLst>
        <pc:docMk/>
      </pc:docMkLst>
      <pc:sldChg chg="delSp modSp mod modClrScheme delDesignElem chgLayout">
        <pc:chgData name="Tadas Jankauskas" userId="S::tadas.jankauskas@gruso.lt::bfb0b852-b40b-4af1-9bf0-913eca89ce85" providerId="AD" clId="Web-{72C70A60-B4BE-49F9-B226-42B6FE61F13D}" dt="2022-04-28T15:25:10.879" v="241"/>
        <pc:sldMkLst>
          <pc:docMk/>
          <pc:sldMk cId="1470090438" sldId="256"/>
        </pc:sldMkLst>
        <pc:spChg chg="mod ord">
          <ac:chgData name="Tadas Jankauskas" userId="S::tadas.jankauskas@gruso.lt::bfb0b852-b40b-4af1-9bf0-913eca89ce85" providerId="AD" clId="Web-{72C70A60-B4BE-49F9-B226-42B6FE61F13D}" dt="2022-04-28T15:25:10.879" v="241"/>
          <ac:spMkLst>
            <pc:docMk/>
            <pc:sldMk cId="1470090438" sldId="256"/>
            <ac:spMk id="2" creationId="{00000000-0000-0000-0000-000000000000}"/>
          </ac:spMkLst>
        </pc:spChg>
        <pc:spChg chg="mod ord">
          <ac:chgData name="Tadas Jankauskas" userId="S::tadas.jankauskas@gruso.lt::bfb0b852-b40b-4af1-9bf0-913eca89ce85" providerId="AD" clId="Web-{72C70A60-B4BE-49F9-B226-42B6FE61F13D}" dt="2022-04-28T15:25:10.879" v="241"/>
          <ac:spMkLst>
            <pc:docMk/>
            <pc:sldMk cId="1470090438" sldId="256"/>
            <ac:spMk id="3" creationId="{00000000-0000-0000-0000-000000000000}"/>
          </ac:spMkLst>
        </pc:spChg>
        <pc:spChg chg="del">
          <ac:chgData name="Tadas Jankauskas" userId="S::tadas.jankauskas@gruso.lt::bfb0b852-b40b-4af1-9bf0-913eca89ce85" providerId="AD" clId="Web-{72C70A60-B4BE-49F9-B226-42B6FE61F13D}" dt="2022-04-28T15:25:07.972" v="240"/>
          <ac:spMkLst>
            <pc:docMk/>
            <pc:sldMk cId="1470090438" sldId="256"/>
            <ac:spMk id="30" creationId="{16F9E488-0718-4E1E-9D12-26779F606252}"/>
          </ac:spMkLst>
        </pc:spChg>
        <pc:spChg chg="del">
          <ac:chgData name="Tadas Jankauskas" userId="S::tadas.jankauskas@gruso.lt::bfb0b852-b40b-4af1-9bf0-913eca89ce85" providerId="AD" clId="Web-{72C70A60-B4BE-49F9-B226-42B6FE61F13D}" dt="2022-04-28T15:25:07.972" v="240"/>
          <ac:spMkLst>
            <pc:docMk/>
            <pc:sldMk cId="1470090438" sldId="256"/>
            <ac:spMk id="32" creationId="{09BE6F6B-19BD-443C-8FB0-FA45F13F9535}"/>
          </ac:spMkLst>
        </pc:spChg>
        <pc:grpChg chg="del">
          <ac:chgData name="Tadas Jankauskas" userId="S::tadas.jankauskas@gruso.lt::bfb0b852-b40b-4af1-9bf0-913eca89ce85" providerId="AD" clId="Web-{72C70A60-B4BE-49F9-B226-42B6FE61F13D}" dt="2022-04-28T15:25:07.972" v="240"/>
          <ac:grpSpMkLst>
            <pc:docMk/>
            <pc:sldMk cId="1470090438" sldId="256"/>
            <ac:grpSpMk id="34" creationId="{92AAE609-C327-4952-BB48-254E9015AD81}"/>
          </ac:grpSpMkLst>
        </pc:grpChg>
      </pc:sldChg>
      <pc:sldChg chg="addSp delSp modSp mod ord modClrScheme setClrOvrMap delDesignElem chgLayout">
        <pc:chgData name="Tadas Jankauskas" userId="S::tadas.jankauskas@gruso.lt::bfb0b852-b40b-4af1-9bf0-913eca89ce85" providerId="AD" clId="Web-{72C70A60-B4BE-49F9-B226-42B6FE61F13D}" dt="2022-04-28T15:31:28.902" v="330" actId="20577"/>
        <pc:sldMkLst>
          <pc:docMk/>
          <pc:sldMk cId="3742144076" sldId="257"/>
        </pc:sldMkLst>
        <pc:spChg chg="mod ord">
          <ac:chgData name="Tadas Jankauskas" userId="S::tadas.jankauskas@gruso.lt::bfb0b852-b40b-4af1-9bf0-913eca89ce85" providerId="AD" clId="Web-{72C70A60-B4BE-49F9-B226-42B6FE61F13D}" dt="2022-04-28T15:25:37.035" v="244"/>
          <ac:spMkLst>
            <pc:docMk/>
            <pc:sldMk cId="3742144076" sldId="257"/>
            <ac:spMk id="2" creationId="{4DA9F4CD-7B02-D43D-0EE7-79BA102F9B32}"/>
          </ac:spMkLst>
        </pc:spChg>
        <pc:spChg chg="mod">
          <ac:chgData name="Tadas Jankauskas" userId="S::tadas.jankauskas@gruso.lt::bfb0b852-b40b-4af1-9bf0-913eca89ce85" providerId="AD" clId="Web-{72C70A60-B4BE-49F9-B226-42B6FE61F13D}" dt="2022-04-28T15:10:28.266" v="81" actId="20577"/>
          <ac:spMkLst>
            <pc:docMk/>
            <pc:sldMk cId="3742144076" sldId="257"/>
            <ac:spMk id="3" creationId="{CF99D7B6-E32C-59EF-1105-A735611B94C7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25:37.035" v="244"/>
          <ac:spMkLst>
            <pc:docMk/>
            <pc:sldMk cId="3742144076" sldId="257"/>
            <ac:spMk id="7" creationId="{955A2079-FA98-4876-80F0-72364A7D2EA4}"/>
          </ac:spMkLst>
        </pc:spChg>
        <pc:spChg chg="del">
          <ac:chgData name="Tadas Jankauskas" userId="S::tadas.jankauskas@gruso.lt::bfb0b852-b40b-4af1-9bf0-913eca89ce85" providerId="AD" clId="Web-{72C70A60-B4BE-49F9-B226-42B6FE61F13D}" dt="2022-04-28T15:24:29.612" v="239"/>
          <ac:spMkLst>
            <pc:docMk/>
            <pc:sldMk cId="3742144076" sldId="257"/>
            <ac:spMk id="18" creationId="{28FF88A3-8EBC-4142-8CC2-EBE257ED6C90}"/>
          </ac:spMkLst>
        </pc:spChg>
        <pc:spChg chg="add del">
          <ac:chgData name="Tadas Jankauskas" userId="S::tadas.jankauskas@gruso.lt::bfb0b852-b40b-4af1-9bf0-913eca89ce85" providerId="AD" clId="Web-{72C70A60-B4BE-49F9-B226-42B6FE61F13D}" dt="2022-04-28T15:25:07.972" v="240"/>
          <ac:spMkLst>
            <pc:docMk/>
            <pc:sldMk cId="3742144076" sldId="257"/>
            <ac:spMk id="25" creationId="{1CDD8E39-EA14-4679-9655-1BFF5A7B63EE}"/>
          </ac:spMkLst>
        </pc:spChg>
        <pc:grpChg chg="del">
          <ac:chgData name="Tadas Jankauskas" userId="S::tadas.jankauskas@gruso.lt::bfb0b852-b40b-4af1-9bf0-913eca89ce85" providerId="AD" clId="Web-{72C70A60-B4BE-49F9-B226-42B6FE61F13D}" dt="2022-04-28T15:24:29.612" v="239"/>
          <ac:grpSpMkLst>
            <pc:docMk/>
            <pc:sldMk cId="3742144076" sldId="257"/>
            <ac:grpSpMk id="19" creationId="{27D8A815-1B1F-4DB5-A03C-F4987CF0CB0F}"/>
          </ac:grpSpMkLst>
        </pc:grpChg>
        <pc:graphicFrameChg chg="mod ord modGraphic">
          <ac:chgData name="Tadas Jankauskas" userId="S::tadas.jankauskas@gruso.lt::bfb0b852-b40b-4af1-9bf0-913eca89ce85" providerId="AD" clId="Web-{72C70A60-B4BE-49F9-B226-42B6FE61F13D}" dt="2022-04-28T15:31:28.902" v="330" actId="20577"/>
          <ac:graphicFrameMkLst>
            <pc:docMk/>
            <pc:sldMk cId="3742144076" sldId="257"/>
            <ac:graphicFrameMk id="5" creationId="{E5132C8B-12EF-941D-4053-95BBBEA00A97}"/>
          </ac:graphicFrameMkLst>
        </pc:graphicFrameChg>
        <pc:picChg chg="del mod">
          <ac:chgData name="Tadas Jankauskas" userId="S::tadas.jankauskas@gruso.lt::bfb0b852-b40b-4af1-9bf0-913eca89ce85" providerId="AD" clId="Web-{72C70A60-B4BE-49F9-B226-42B6FE61F13D}" dt="2022-04-28T15:25:30.645" v="243"/>
          <ac:picMkLst>
            <pc:docMk/>
            <pc:sldMk cId="3742144076" sldId="257"/>
            <ac:picMk id="6" creationId="{3B4566E3-D076-8FE2-2139-7F2B1854EF6D}"/>
          </ac:picMkLst>
        </pc:picChg>
      </pc:sldChg>
      <pc:sldChg chg="addSp delSp modSp mod setBg modClrScheme setClrOvrMap chgLayout">
        <pc:chgData name="Tadas Jankauskas" userId="S::tadas.jankauskas@gruso.lt::bfb0b852-b40b-4af1-9bf0-913eca89ce85" providerId="AD" clId="Web-{72C70A60-B4BE-49F9-B226-42B6FE61F13D}" dt="2022-04-28T15:25:59.473" v="245"/>
        <pc:sldMkLst>
          <pc:docMk/>
          <pc:sldMk cId="648395479" sldId="258"/>
        </pc:sldMkLst>
        <pc:spChg chg="mod ord">
          <ac:chgData name="Tadas Jankauskas" userId="S::tadas.jankauskas@gruso.lt::bfb0b852-b40b-4af1-9bf0-913eca89ce85" providerId="AD" clId="Web-{72C70A60-B4BE-49F9-B226-42B6FE61F13D}" dt="2022-04-28T15:25:10.879" v="241"/>
          <ac:spMkLst>
            <pc:docMk/>
            <pc:sldMk cId="648395479" sldId="258"/>
            <ac:spMk id="2" creationId="{88BF36C0-EF6D-DC44-346C-4CE9C2C08270}"/>
          </ac:spMkLst>
        </pc:spChg>
        <pc:spChg chg="del">
          <ac:chgData name="Tadas Jankauskas" userId="S::tadas.jankauskas@gruso.lt::bfb0b852-b40b-4af1-9bf0-913eca89ce85" providerId="AD" clId="Web-{72C70A60-B4BE-49F9-B226-42B6FE61F13D}" dt="2022-04-28T15:06:52.028" v="35"/>
          <ac:spMkLst>
            <pc:docMk/>
            <pc:sldMk cId="648395479" sldId="258"/>
            <ac:spMk id="3" creationId="{7C41EF72-67EC-2773-9587-3B87BECF0202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06:56.496" v="38"/>
          <ac:spMkLst>
            <pc:docMk/>
            <pc:sldMk cId="648395479" sldId="258"/>
            <ac:spMk id="8" creationId="{71EF14F4-4BF6-28B2-666E-C5B175961F29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06:56.496" v="38"/>
          <ac:spMkLst>
            <pc:docMk/>
            <pc:sldMk cId="648395479" sldId="258"/>
            <ac:spMk id="11" creationId="{56C20283-73E0-40EC-8AD8-057F581F64C2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06:56.496" v="38"/>
          <ac:spMkLst>
            <pc:docMk/>
            <pc:sldMk cId="648395479" sldId="258"/>
            <ac:spMk id="13" creationId="{3FCC729B-E528-40C3-82D3-BA4375575E87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06:56.496" v="38"/>
          <ac:spMkLst>
            <pc:docMk/>
            <pc:sldMk cId="648395479" sldId="258"/>
            <ac:spMk id="15" creationId="{58F1FB8D-1842-4A04-998D-6CF047AB2790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22:45.985" v="234"/>
          <ac:spMkLst>
            <pc:docMk/>
            <pc:sldMk cId="648395479" sldId="258"/>
            <ac:spMk id="31" creationId="{3346177D-ADC4-4968-B747-5CFCD390B5B9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22:45.985" v="234"/>
          <ac:spMkLst>
            <pc:docMk/>
            <pc:sldMk cId="648395479" sldId="258"/>
            <ac:spMk id="33" creationId="{0844A943-BF79-4FEA-ABB1-3BD54D236606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22:45.985" v="234"/>
          <ac:spMkLst>
            <pc:docMk/>
            <pc:sldMk cId="648395479" sldId="258"/>
            <ac:spMk id="35" creationId="{6437CC72-F4A8-4DC3-AFAB-D22C482C8100}"/>
          </ac:spMkLst>
        </pc:spChg>
        <pc:graphicFrameChg chg="mod ord modGraphic">
          <ac:chgData name="Tadas Jankauskas" userId="S::tadas.jankauskas@gruso.lt::bfb0b852-b40b-4af1-9bf0-913eca89ce85" providerId="AD" clId="Web-{72C70A60-B4BE-49F9-B226-42B6FE61F13D}" dt="2022-04-28T15:25:59.473" v="245"/>
          <ac:graphicFrameMkLst>
            <pc:docMk/>
            <pc:sldMk cId="648395479" sldId="258"/>
            <ac:graphicFrameMk id="26" creationId="{8258BCC8-BC49-1FC4-AB93-878627270EF1}"/>
          </ac:graphicFrameMkLst>
        </pc:graphicFrameChg>
        <pc:picChg chg="add mod">
          <ac:chgData name="Tadas Jankauskas" userId="S::tadas.jankauskas@gruso.lt::bfb0b852-b40b-4af1-9bf0-913eca89ce85" providerId="AD" clId="Web-{72C70A60-B4BE-49F9-B226-42B6FE61F13D}" dt="2022-04-28T15:22:45.985" v="234"/>
          <ac:picMkLst>
            <pc:docMk/>
            <pc:sldMk cId="648395479" sldId="258"/>
            <ac:picMk id="3" creationId="{34C747BC-5DE0-8D6D-FE23-DDDEB0D80283}"/>
          </ac:picMkLst>
        </pc:picChg>
        <pc:picChg chg="add del mod ord">
          <ac:chgData name="Tadas Jankauskas" userId="S::tadas.jankauskas@gruso.lt::bfb0b852-b40b-4af1-9bf0-913eca89ce85" providerId="AD" clId="Web-{72C70A60-B4BE-49F9-B226-42B6FE61F13D}" dt="2022-04-28T15:07:12.262" v="40"/>
          <ac:picMkLst>
            <pc:docMk/>
            <pc:sldMk cId="648395479" sldId="258"/>
            <ac:picMk id="4" creationId="{FE5FDC83-3B77-3D0A-6F61-89920D518F04}"/>
          </ac:picMkLst>
        </pc:picChg>
        <pc:picChg chg="add del mod">
          <ac:chgData name="Tadas Jankauskas" userId="S::tadas.jankauskas@gruso.lt::bfb0b852-b40b-4af1-9bf0-913eca89ce85" providerId="AD" clId="Web-{72C70A60-B4BE-49F9-B226-42B6FE61F13D}" dt="2022-04-28T15:09:54.844" v="61"/>
          <ac:picMkLst>
            <pc:docMk/>
            <pc:sldMk cId="648395479" sldId="258"/>
            <ac:picMk id="5" creationId="{B4C3D393-94E5-AF68-34C3-C853FAB7656D}"/>
          </ac:picMkLst>
        </pc:picChg>
      </pc:sldChg>
      <pc:sldChg chg="addSp delSp modSp new mod setBg modClrScheme setClrOvrMap delDesignElem chgLayout">
        <pc:chgData name="Tadas Jankauskas" userId="S::tadas.jankauskas@gruso.lt::bfb0b852-b40b-4af1-9bf0-913eca89ce85" providerId="AD" clId="Web-{72C70A60-B4BE-49F9-B226-42B6FE61F13D}" dt="2022-04-28T15:41:57.243" v="403"/>
        <pc:sldMkLst>
          <pc:docMk/>
          <pc:sldMk cId="2278998359" sldId="259"/>
        </pc:sldMkLst>
        <pc:spChg chg="mod ord">
          <ac:chgData name="Tadas Jankauskas" userId="S::tadas.jankauskas@gruso.lt::bfb0b852-b40b-4af1-9bf0-913eca89ce85" providerId="AD" clId="Web-{72C70A60-B4BE-49F9-B226-42B6FE61F13D}" dt="2022-04-28T15:25:10.879" v="241"/>
          <ac:spMkLst>
            <pc:docMk/>
            <pc:sldMk cId="2278998359" sldId="259"/>
            <ac:spMk id="2" creationId="{0C323D60-E4EE-6D35-FF10-5AC9DAD3069E}"/>
          </ac:spMkLst>
        </pc:spChg>
        <pc:spChg chg="del">
          <ac:chgData name="Tadas Jankauskas" userId="S::tadas.jankauskas@gruso.lt::bfb0b852-b40b-4af1-9bf0-913eca89ce85" providerId="AD" clId="Web-{72C70A60-B4BE-49F9-B226-42B6FE61F13D}" dt="2022-04-28T15:09:07.624" v="48"/>
          <ac:spMkLst>
            <pc:docMk/>
            <pc:sldMk cId="2278998359" sldId="259"/>
            <ac:spMk id="3" creationId="{8FC78899-B5FF-6C54-63A6-B0CA6A26A867}"/>
          </ac:spMkLst>
        </pc:spChg>
        <pc:spChg chg="add del mod">
          <ac:chgData name="Tadas Jankauskas" userId="S::tadas.jankauskas@gruso.lt::bfb0b852-b40b-4af1-9bf0-913eca89ce85" providerId="AD" clId="Web-{72C70A60-B4BE-49F9-B226-42B6FE61F13D}" dt="2022-04-28T15:09:32.687" v="55"/>
          <ac:spMkLst>
            <pc:docMk/>
            <pc:sldMk cId="2278998359" sldId="259"/>
            <ac:spMk id="6" creationId="{24E7A3AF-553C-6E36-40C1-9AF36FAF4A78}"/>
          </ac:spMkLst>
        </pc:spChg>
        <pc:spChg chg="add mod ord">
          <ac:chgData name="Tadas Jankauskas" userId="S::tadas.jankauskas@gruso.lt::bfb0b852-b40b-4af1-9bf0-913eca89ce85" providerId="AD" clId="Web-{72C70A60-B4BE-49F9-B226-42B6FE61F13D}" dt="2022-04-28T15:19:10.496" v="221"/>
          <ac:spMkLst>
            <pc:docMk/>
            <pc:sldMk cId="2278998359" sldId="259"/>
            <ac:spMk id="11" creationId="{E86BD2A1-5BC7-0567-5541-68C5CB48A5A4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09:37.828" v="58"/>
          <ac:spMkLst>
            <pc:docMk/>
            <pc:sldMk cId="2278998359" sldId="259"/>
            <ac:spMk id="14" creationId="{56C20283-73E0-40EC-8AD8-057F581F64C2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09:37.828" v="58"/>
          <ac:spMkLst>
            <pc:docMk/>
            <pc:sldMk cId="2278998359" sldId="259"/>
            <ac:spMk id="16" creationId="{3FCC729B-E528-40C3-82D3-BA4375575E87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19:10.496" v="221"/>
          <ac:spMkLst>
            <pc:docMk/>
            <pc:sldMk cId="2278998359" sldId="259"/>
            <ac:spMk id="17" creationId="{56C20283-73E0-40EC-8AD8-057F581F64C2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09:37.828" v="58"/>
          <ac:spMkLst>
            <pc:docMk/>
            <pc:sldMk cId="2278998359" sldId="259"/>
            <ac:spMk id="18" creationId="{58F1FB8D-1842-4A04-998D-6CF047AB2790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19:10.496" v="221"/>
          <ac:spMkLst>
            <pc:docMk/>
            <pc:sldMk cId="2278998359" sldId="259"/>
            <ac:spMk id="19" creationId="{3FCC729B-E528-40C3-82D3-BA4375575E87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19:10.496" v="221"/>
          <ac:spMkLst>
            <pc:docMk/>
            <pc:sldMk cId="2278998359" sldId="259"/>
            <ac:spMk id="21" creationId="{58F1FB8D-1842-4A04-998D-6CF047AB2790}"/>
          </ac:spMkLst>
        </pc:spChg>
        <pc:spChg chg="add del">
          <ac:chgData name="Tadas Jankauskas" userId="S::tadas.jankauskas@gruso.lt::bfb0b852-b40b-4af1-9bf0-913eca89ce85" providerId="AD" clId="Web-{72C70A60-B4BE-49F9-B226-42B6FE61F13D}" dt="2022-04-28T15:25:07.972" v="240"/>
          <ac:spMkLst>
            <pc:docMk/>
            <pc:sldMk cId="2278998359" sldId="259"/>
            <ac:spMk id="30" creationId="{AA866F0E-F54B-4BF5-8A88-7D97BD45FC0C}"/>
          </ac:spMkLst>
        </pc:spChg>
        <pc:spChg chg="add del">
          <ac:chgData name="Tadas Jankauskas" userId="S::tadas.jankauskas@gruso.lt::bfb0b852-b40b-4af1-9bf0-913eca89ce85" providerId="AD" clId="Web-{72C70A60-B4BE-49F9-B226-42B6FE61F13D}" dt="2022-04-28T15:25:07.972" v="240"/>
          <ac:spMkLst>
            <pc:docMk/>
            <pc:sldMk cId="2278998359" sldId="259"/>
            <ac:spMk id="32" creationId="{8229EC50-E910-4AE2-9EEA-604A81EF6147}"/>
          </ac:spMkLst>
        </pc:spChg>
        <pc:graphicFrameChg chg="mod ord modGraphic">
          <ac:chgData name="Tadas Jankauskas" userId="S::tadas.jankauskas@gruso.lt::bfb0b852-b40b-4af1-9bf0-913eca89ce85" providerId="AD" clId="Web-{72C70A60-B4BE-49F9-B226-42B6FE61F13D}" dt="2022-04-28T15:41:57.243" v="403"/>
          <ac:graphicFrameMkLst>
            <pc:docMk/>
            <pc:sldMk cId="2278998359" sldId="259"/>
            <ac:graphicFrameMk id="25" creationId="{E4D979D6-56B9-6F59-0F25-1B1E35778DBD}"/>
          </ac:graphicFrameMkLst>
        </pc:graphicFrameChg>
        <pc:picChg chg="add del mod ord">
          <ac:chgData name="Tadas Jankauskas" userId="S::tadas.jankauskas@gruso.lt::bfb0b852-b40b-4af1-9bf0-913eca89ce85" providerId="AD" clId="Web-{72C70A60-B4BE-49F9-B226-42B6FE61F13D}" dt="2022-04-28T15:09:16.827" v="54"/>
          <ac:picMkLst>
            <pc:docMk/>
            <pc:sldMk cId="2278998359" sldId="259"/>
            <ac:picMk id="4" creationId="{220E0DC3-66E8-038E-BAEF-D0D558D2F4F3}"/>
          </ac:picMkLst>
        </pc:picChg>
        <pc:picChg chg="add del mod ord">
          <ac:chgData name="Tadas Jankauskas" userId="S::tadas.jankauskas@gruso.lt::bfb0b852-b40b-4af1-9bf0-913eca89ce85" providerId="AD" clId="Web-{72C70A60-B4BE-49F9-B226-42B6FE61F13D}" dt="2022-04-28T15:09:58.219" v="64"/>
          <ac:picMkLst>
            <pc:docMk/>
            <pc:sldMk cId="2278998359" sldId="259"/>
            <ac:picMk id="7" creationId="{9698E14F-9F94-42E2-6528-244C5805280C}"/>
          </ac:picMkLst>
        </pc:picChg>
        <pc:picChg chg="add mod">
          <ac:chgData name="Tadas Jankauskas" userId="S::tadas.jankauskas@gruso.lt::bfb0b852-b40b-4af1-9bf0-913eca89ce85" providerId="AD" clId="Web-{72C70A60-B4BE-49F9-B226-42B6FE61F13D}" dt="2022-04-28T15:26:05.145" v="246" actId="14100"/>
          <ac:picMkLst>
            <pc:docMk/>
            <pc:sldMk cId="2278998359" sldId="259"/>
            <ac:picMk id="12" creationId="{9A7727D6-A505-F0C7-047E-B3141D880F32}"/>
          </ac:picMkLst>
        </pc:picChg>
      </pc:sldChg>
      <pc:sldChg chg="addSp delSp modSp new mod setBg modClrScheme addAnim chgLayout">
        <pc:chgData name="Tadas Jankauskas" userId="S::tadas.jankauskas@gruso.lt::bfb0b852-b40b-4af1-9bf0-913eca89ce85" providerId="AD" clId="Web-{72C70A60-B4BE-49F9-B226-42B6FE61F13D}" dt="2022-04-28T15:25:10.879" v="241"/>
        <pc:sldMkLst>
          <pc:docMk/>
          <pc:sldMk cId="3064012141" sldId="260"/>
        </pc:sldMkLst>
        <pc:spChg chg="mod ord">
          <ac:chgData name="Tadas Jankauskas" userId="S::tadas.jankauskas@gruso.lt::bfb0b852-b40b-4af1-9bf0-913eca89ce85" providerId="AD" clId="Web-{72C70A60-B4BE-49F9-B226-42B6FE61F13D}" dt="2022-04-28T15:25:10.879" v="241"/>
          <ac:spMkLst>
            <pc:docMk/>
            <pc:sldMk cId="3064012141" sldId="260"/>
            <ac:spMk id="2" creationId="{442B2BC1-84C4-EA29-BE74-64F9BE2A7A10}"/>
          </ac:spMkLst>
        </pc:spChg>
        <pc:spChg chg="mod ord">
          <ac:chgData name="Tadas Jankauskas" userId="S::tadas.jankauskas@gruso.lt::bfb0b852-b40b-4af1-9bf0-913eca89ce85" providerId="AD" clId="Web-{72C70A60-B4BE-49F9-B226-42B6FE61F13D}" dt="2022-04-28T15:25:10.879" v="241"/>
          <ac:spMkLst>
            <pc:docMk/>
            <pc:sldMk cId="3064012141" sldId="260"/>
            <ac:spMk id="3" creationId="{A3D21698-0855-CCCE-2463-03198A29D384}"/>
          </ac:spMkLst>
        </pc:spChg>
        <pc:spChg chg="add del">
          <ac:chgData name="Tadas Jankauskas" userId="S::tadas.jankauskas@gruso.lt::bfb0b852-b40b-4af1-9bf0-913eca89ce85" providerId="AD" clId="Web-{72C70A60-B4BE-49F9-B226-42B6FE61F13D}" dt="2022-04-28T15:13:44.989" v="123"/>
          <ac:spMkLst>
            <pc:docMk/>
            <pc:sldMk cId="3064012141" sldId="260"/>
            <ac:spMk id="9" creationId="{17CDB40A-75BB-4498-A20B-59C3984A3A94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17:24.869" v="167"/>
          <ac:spMkLst>
            <pc:docMk/>
            <pc:sldMk cId="3064012141" sldId="260"/>
            <ac:spMk id="11" creationId="{D1520B01-A2E4-41C2-8A8F-7683F250890E}"/>
          </ac:spMkLst>
        </pc:spChg>
        <pc:spChg chg="add del">
          <ac:chgData name="Tadas Jankauskas" userId="S::tadas.jankauskas@gruso.lt::bfb0b852-b40b-4af1-9bf0-913eca89ce85" providerId="AD" clId="Web-{72C70A60-B4BE-49F9-B226-42B6FE61F13D}" dt="2022-04-28T15:13:55.458" v="127"/>
          <ac:spMkLst>
            <pc:docMk/>
            <pc:sldMk cId="3064012141" sldId="260"/>
            <ac:spMk id="14" creationId="{0CBF71E6-C54A-4E15-90AD-354C39435516}"/>
          </ac:spMkLst>
        </pc:spChg>
        <pc:spChg chg="add del">
          <ac:chgData name="Tadas Jankauskas" userId="S::tadas.jankauskas@gruso.lt::bfb0b852-b40b-4af1-9bf0-913eca89ce85" providerId="AD" clId="Web-{72C70A60-B4BE-49F9-B226-42B6FE61F13D}" dt="2022-04-28T15:13:55.458" v="126"/>
          <ac:spMkLst>
            <pc:docMk/>
            <pc:sldMk cId="3064012141" sldId="260"/>
            <ac:spMk id="19" creationId="{17CDB40A-75BB-4498-A20B-59C3984A3A94}"/>
          </ac:spMkLst>
        </pc:spChg>
        <pc:spChg chg="add del">
          <ac:chgData name="Tadas Jankauskas" userId="S::tadas.jankauskas@gruso.lt::bfb0b852-b40b-4af1-9bf0-913eca89ce85" providerId="AD" clId="Web-{72C70A60-B4BE-49F9-B226-42B6FE61F13D}" dt="2022-04-28T15:14:01.240" v="130"/>
          <ac:spMkLst>
            <pc:docMk/>
            <pc:sldMk cId="3064012141" sldId="260"/>
            <ac:spMk id="21" creationId="{17CDB40A-75BB-4498-A20B-59C3984A3A94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14:01.240" v="130"/>
          <ac:spMkLst>
            <pc:docMk/>
            <pc:sldMk cId="3064012141" sldId="260"/>
            <ac:spMk id="26" creationId="{C7FA33FF-088D-4F16-95A2-2C64D353DEA8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14:01.240" v="130"/>
          <ac:spMkLst>
            <pc:docMk/>
            <pc:sldMk cId="3064012141" sldId="260"/>
            <ac:spMk id="28" creationId="{A376EFB1-01CF-419F-ABF1-2AF02BBFCBD1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14:01.240" v="130"/>
          <ac:spMkLst>
            <pc:docMk/>
            <pc:sldMk cId="3064012141" sldId="260"/>
            <ac:spMk id="30" creationId="{FF9DEA15-78BD-4750-AA18-B9F28A6D5AB8}"/>
          </ac:spMkLst>
        </pc:spChg>
        <pc:grpChg chg="add">
          <ac:chgData name="Tadas Jankauskas" userId="S::tadas.jankauskas@gruso.lt::bfb0b852-b40b-4af1-9bf0-913eca89ce85" providerId="AD" clId="Web-{72C70A60-B4BE-49F9-B226-42B6FE61F13D}" dt="2022-04-28T15:17:24.869" v="167"/>
          <ac:grpSpMkLst>
            <pc:docMk/>
            <pc:sldMk cId="3064012141" sldId="260"/>
            <ac:grpSpMk id="12" creationId="{56AA1647-0DA6-4A17-B3E1-95D61BD54714}"/>
          </ac:grpSpMkLst>
        </pc:grpChg>
        <pc:grpChg chg="add">
          <ac:chgData name="Tadas Jankauskas" userId="S::tadas.jankauskas@gruso.lt::bfb0b852-b40b-4af1-9bf0-913eca89ce85" providerId="AD" clId="Web-{72C70A60-B4BE-49F9-B226-42B6FE61F13D}" dt="2022-04-28T15:17:24.869" v="167"/>
          <ac:grpSpMkLst>
            <pc:docMk/>
            <pc:sldMk cId="3064012141" sldId="260"/>
            <ac:grpSpMk id="13" creationId="{1F634C0A-A487-42AF-8DFD-4DAD62FE92BF}"/>
          </ac:grpSpMkLst>
        </pc:grpChg>
        <pc:grpChg chg="add">
          <ac:chgData name="Tadas Jankauskas" userId="S::tadas.jankauskas@gruso.lt::bfb0b852-b40b-4af1-9bf0-913eca89ce85" providerId="AD" clId="Web-{72C70A60-B4BE-49F9-B226-42B6FE61F13D}" dt="2022-04-28T15:17:24.869" v="167"/>
          <ac:grpSpMkLst>
            <pc:docMk/>
            <pc:sldMk cId="3064012141" sldId="260"/>
            <ac:grpSpMk id="17" creationId="{066EE5A2-0D35-4D6A-A5C7-1CA91F740684}"/>
          </ac:grpSpMkLst>
        </pc:grpChg>
        <pc:grpChg chg="add">
          <ac:chgData name="Tadas Jankauskas" userId="S::tadas.jankauskas@gruso.lt::bfb0b852-b40b-4af1-9bf0-913eca89ce85" providerId="AD" clId="Web-{72C70A60-B4BE-49F9-B226-42B6FE61F13D}" dt="2022-04-28T15:17:24.869" v="167"/>
          <ac:grpSpMkLst>
            <pc:docMk/>
            <pc:sldMk cId="3064012141" sldId="260"/>
            <ac:grpSpMk id="25" creationId="{08D20F07-CD49-4F17-BC00-9429DA80C502}"/>
          </ac:grpSpMkLst>
        </pc:grpChg>
        <pc:picChg chg="add del mod">
          <ac:chgData name="Tadas Jankauskas" userId="S::tadas.jankauskas@gruso.lt::bfb0b852-b40b-4af1-9bf0-913eca89ce85" providerId="AD" clId="Web-{72C70A60-B4BE-49F9-B226-42B6FE61F13D}" dt="2022-04-28T15:13:57.974" v="129"/>
          <ac:picMkLst>
            <pc:docMk/>
            <pc:sldMk cId="3064012141" sldId="260"/>
            <ac:picMk id="4" creationId="{79D79D54-7A2E-DD11-1546-2AE5F0DB1FFB}"/>
          </ac:picMkLst>
        </pc:picChg>
        <pc:picChg chg="add mod">
          <ac:chgData name="Tadas Jankauskas" userId="S::tadas.jankauskas@gruso.lt::bfb0b852-b40b-4af1-9bf0-913eca89ce85" providerId="AD" clId="Web-{72C70A60-B4BE-49F9-B226-42B6FE61F13D}" dt="2022-04-28T15:17:24.869" v="167"/>
          <ac:picMkLst>
            <pc:docMk/>
            <pc:sldMk cId="3064012141" sldId="260"/>
            <ac:picMk id="5" creationId="{5454A386-3B66-EB61-E073-893EF772DCF1}"/>
          </ac:picMkLst>
        </pc:picChg>
        <pc:picChg chg="add mod">
          <ac:chgData name="Tadas Jankauskas" userId="S::tadas.jankauskas@gruso.lt::bfb0b852-b40b-4af1-9bf0-913eca89ce85" providerId="AD" clId="Web-{72C70A60-B4BE-49F9-B226-42B6FE61F13D}" dt="2022-04-28T15:17:24.869" v="167"/>
          <ac:picMkLst>
            <pc:docMk/>
            <pc:sldMk cId="3064012141" sldId="260"/>
            <ac:picMk id="6" creationId="{9A1B92DD-A1C5-79E3-9D5B-AE4E296FBB18}"/>
          </ac:picMkLst>
        </pc:picChg>
      </pc:sldChg>
      <pc:sldChg chg="addSp delSp modSp mod modClrScheme chgLayout">
        <pc:chgData name="Tadas Jankauskas" userId="S::tadas.jankauskas@gruso.lt::bfb0b852-b40b-4af1-9bf0-913eca89ce85" providerId="AD" clId="Web-{72C70A60-B4BE-49F9-B226-42B6FE61F13D}" dt="2022-04-28T15:40:58.164" v="398"/>
        <pc:sldMkLst>
          <pc:docMk/>
          <pc:sldMk cId="1188791027" sldId="261"/>
        </pc:sldMkLst>
        <pc:spChg chg="mod ord">
          <ac:chgData name="Tadas Jankauskas" userId="S::tadas.jankauskas@gruso.lt::bfb0b852-b40b-4af1-9bf0-913eca89ce85" providerId="AD" clId="Web-{72C70A60-B4BE-49F9-B226-42B6FE61F13D}" dt="2022-04-28T15:40:58.164" v="398"/>
          <ac:spMkLst>
            <pc:docMk/>
            <pc:sldMk cId="1188791027" sldId="261"/>
            <ac:spMk id="2" creationId="{D54C2187-F8CF-10A1-AFED-7071C8490D2B}"/>
          </ac:spMkLst>
        </pc:spChg>
        <pc:spChg chg="mod ord">
          <ac:chgData name="Tadas Jankauskas" userId="S::tadas.jankauskas@gruso.lt::bfb0b852-b40b-4af1-9bf0-913eca89ce85" providerId="AD" clId="Web-{72C70A60-B4BE-49F9-B226-42B6FE61F13D}" dt="2022-04-28T15:25:10.879" v="241"/>
          <ac:spMkLst>
            <pc:docMk/>
            <pc:sldMk cId="1188791027" sldId="261"/>
            <ac:spMk id="3" creationId="{D0F39184-CC11-9EA4-9B14-CC7B782B7F21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23:00.001" v="235"/>
          <ac:spMkLst>
            <pc:docMk/>
            <pc:sldMk cId="1188791027" sldId="261"/>
            <ac:spMk id="5" creationId="{DEE2AD96-B495-4E06-9291-B71706F728CB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23:00.001" v="235"/>
          <ac:spMkLst>
            <pc:docMk/>
            <pc:sldMk cId="1188791027" sldId="261"/>
            <ac:spMk id="6" creationId="{53CF6D67-C5A8-4ADD-9E8E-1E38CA1D3166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23:00.001" v="235"/>
          <ac:spMkLst>
            <pc:docMk/>
            <pc:sldMk cId="1188791027" sldId="261"/>
            <ac:spMk id="7" creationId="{86909FA0-B515-4681-B7A8-FA281D133B94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23:00.001" v="235"/>
          <ac:spMkLst>
            <pc:docMk/>
            <pc:sldMk cId="1188791027" sldId="261"/>
            <ac:spMk id="9" creationId="{21C9FE86-FCC3-4A31-AA1C-C882262B7FE7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23:00.001" v="235"/>
          <ac:spMkLst>
            <pc:docMk/>
            <pc:sldMk cId="1188791027" sldId="261"/>
            <ac:spMk id="11" creationId="{7D96243B-ECED-4B71-8E06-AE9A285EAD20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23:00.001" v="235"/>
          <ac:spMkLst>
            <pc:docMk/>
            <pc:sldMk cId="1188791027" sldId="261"/>
            <ac:spMk id="18" creationId="{A09989E4-EFDC-4A90-A633-E0525FB4139E}"/>
          </ac:spMkLst>
        </pc:spChg>
        <pc:spChg chg="add del">
          <ac:chgData name="Tadas Jankauskas" userId="S::tadas.jankauskas@gruso.lt::bfb0b852-b40b-4af1-9bf0-913eca89ce85" providerId="AD" clId="Web-{72C70A60-B4BE-49F9-B226-42B6FE61F13D}" dt="2022-04-28T15:39:46.991" v="392"/>
          <ac:spMkLst>
            <pc:docMk/>
            <pc:sldMk cId="1188791027" sldId="261"/>
            <ac:spMk id="127" creationId="{D4771268-CB57-404A-9271-370EB28F6090}"/>
          </ac:spMkLst>
        </pc:spChg>
        <pc:spChg chg="add del">
          <ac:chgData name="Tadas Jankauskas" userId="S::tadas.jankauskas@gruso.lt::bfb0b852-b40b-4af1-9bf0-913eca89ce85" providerId="AD" clId="Web-{72C70A60-B4BE-49F9-B226-42B6FE61F13D}" dt="2022-04-28T15:39:46.975" v="391"/>
          <ac:spMkLst>
            <pc:docMk/>
            <pc:sldMk cId="1188791027" sldId="261"/>
            <ac:spMk id="132" creationId="{53F29798-D584-4792-9B62-3F5F5C36D619}"/>
          </ac:spMkLst>
        </pc:spChg>
        <pc:spChg chg="add">
          <ac:chgData name="Tadas Jankauskas" userId="S::tadas.jankauskas@gruso.lt::bfb0b852-b40b-4af1-9bf0-913eca89ce85" providerId="AD" clId="Web-{72C70A60-B4BE-49F9-B226-42B6FE61F13D}" dt="2022-04-28T15:39:46.991" v="392"/>
          <ac:spMkLst>
            <pc:docMk/>
            <pc:sldMk cId="1188791027" sldId="261"/>
            <ac:spMk id="134" creationId="{3B47FC9C-2ED3-4100-A4EF-E8CDFEE106C9}"/>
          </ac:spMkLst>
        </pc:spChg>
        <pc:spChg chg="del">
          <ac:chgData name="Tadas Jankauskas" userId="S::tadas.jankauskas@gruso.lt::bfb0b852-b40b-4af1-9bf0-913eca89ce85" providerId="AD" clId="Web-{72C70A60-B4BE-49F9-B226-42B6FE61F13D}" dt="2022-04-28T15:38:41.927" v="384"/>
          <ac:spMkLst>
            <pc:docMk/>
            <pc:sldMk cId="1188791027" sldId="261"/>
            <ac:spMk id="374" creationId="{16F9E488-0718-4E1E-9D12-26779F606252}"/>
          </ac:spMkLst>
        </pc:spChg>
        <pc:spChg chg="del">
          <ac:chgData name="Tadas Jankauskas" userId="S::tadas.jankauskas@gruso.lt::bfb0b852-b40b-4af1-9bf0-913eca89ce85" providerId="AD" clId="Web-{72C70A60-B4BE-49F9-B226-42B6FE61F13D}" dt="2022-04-28T15:38:41.927" v="384"/>
          <ac:spMkLst>
            <pc:docMk/>
            <pc:sldMk cId="1188791027" sldId="261"/>
            <ac:spMk id="375" creationId="{CE708407-D01D-4E57-8998-FF799DBC3788}"/>
          </ac:spMkLst>
        </pc:spChg>
        <pc:grpChg chg="del">
          <ac:chgData name="Tadas Jankauskas" userId="S::tadas.jankauskas@gruso.lt::bfb0b852-b40b-4af1-9bf0-913eca89ce85" providerId="AD" clId="Web-{72C70A60-B4BE-49F9-B226-42B6FE61F13D}" dt="2022-04-28T15:38:41.927" v="384"/>
          <ac:grpSpMkLst>
            <pc:docMk/>
            <pc:sldMk cId="1188791027" sldId="261"/>
            <ac:grpSpMk id="376" creationId="{7F963B07-5C9E-478C-A53E-B6F5B4A78933}"/>
          </ac:grpSpMkLst>
        </pc:grpChg>
        <pc:graphicFrameChg chg="mod modGraphic">
          <ac:chgData name="Tadas Jankauskas" userId="S::tadas.jankauskas@gruso.lt::bfb0b852-b40b-4af1-9bf0-913eca89ce85" providerId="AD" clId="Web-{72C70A60-B4BE-49F9-B226-42B6FE61F13D}" dt="2022-04-28T15:40:39.804" v="397"/>
          <ac:graphicFrameMkLst>
            <pc:docMk/>
            <pc:sldMk cId="1188791027" sldId="261"/>
            <ac:graphicFrameMk id="4" creationId="{F7B95416-7050-7D65-88C4-880931F391D1}"/>
          </ac:graphicFrameMkLst>
        </pc:graphicFrameChg>
      </pc:sldChg>
      <pc:sldChg chg="modSp new del mod modClrScheme chgLayout">
        <pc:chgData name="Tadas Jankauskas" userId="S::tadas.jankauskas@gruso.lt::bfb0b852-b40b-4af1-9bf0-913eca89ce85" providerId="AD" clId="Web-{72C70A60-B4BE-49F9-B226-42B6FE61F13D}" dt="2022-04-28T15:26:10.364" v="247"/>
        <pc:sldMkLst>
          <pc:docMk/>
          <pc:sldMk cId="506790310" sldId="262"/>
        </pc:sldMkLst>
        <pc:spChg chg="mod ord">
          <ac:chgData name="Tadas Jankauskas" userId="S::tadas.jankauskas@gruso.lt::bfb0b852-b40b-4af1-9bf0-913eca89ce85" providerId="AD" clId="Web-{72C70A60-B4BE-49F9-B226-42B6FE61F13D}" dt="2022-04-28T15:25:10.879" v="241"/>
          <ac:spMkLst>
            <pc:docMk/>
            <pc:sldMk cId="506790310" sldId="262"/>
            <ac:spMk id="2" creationId="{6D0018A9-64DA-EFB2-1F16-A407FDB3273A}"/>
          </ac:spMkLst>
        </pc:spChg>
        <pc:spChg chg="mod ord">
          <ac:chgData name="Tadas Jankauskas" userId="S::tadas.jankauskas@gruso.lt::bfb0b852-b40b-4af1-9bf0-913eca89ce85" providerId="AD" clId="Web-{72C70A60-B4BE-49F9-B226-42B6FE61F13D}" dt="2022-04-28T15:25:10.879" v="241"/>
          <ac:spMkLst>
            <pc:docMk/>
            <pc:sldMk cId="506790310" sldId="262"/>
            <ac:spMk id="3" creationId="{95275543-8CC1-B9E3-D5EB-E22C89049AB9}"/>
          </ac:spMkLst>
        </pc:spChg>
      </pc:sldChg>
      <pc:sldChg chg="modSp">
        <pc:chgData name="Tadas Jankauskas" userId="S::tadas.jankauskas@gruso.lt::bfb0b852-b40b-4af1-9bf0-913eca89ce85" providerId="AD" clId="Web-{72C70A60-B4BE-49F9-B226-42B6FE61F13D}" dt="2022-04-28T15:40:09.741" v="394"/>
        <pc:sldMkLst>
          <pc:docMk/>
          <pc:sldMk cId="2317891794" sldId="262"/>
        </pc:sldMkLst>
        <pc:spChg chg="mod">
          <ac:chgData name="Tadas Jankauskas" userId="S::tadas.jankauskas@gruso.lt::bfb0b852-b40b-4af1-9bf0-913eca89ce85" providerId="AD" clId="Web-{72C70A60-B4BE-49F9-B226-42B6FE61F13D}" dt="2022-04-28T15:40:09.741" v="394"/>
          <ac:spMkLst>
            <pc:docMk/>
            <pc:sldMk cId="2317891794" sldId="262"/>
            <ac:spMk id="3" creationId="{0B16A4C5-04C1-EDF3-37EA-A2FAEFBCC27A}"/>
          </ac:spMkLst>
        </pc:spChg>
      </pc:sldChg>
      <pc:sldChg chg="addSp delSp modSp new">
        <pc:chgData name="Tadas Jankauskas" userId="S::tadas.jankauskas@gruso.lt::bfb0b852-b40b-4af1-9bf0-913eca89ce85" providerId="AD" clId="Web-{72C70A60-B4BE-49F9-B226-42B6FE61F13D}" dt="2022-04-28T15:38:29.880" v="383"/>
        <pc:sldMkLst>
          <pc:docMk/>
          <pc:sldMk cId="2075740068" sldId="263"/>
        </pc:sldMkLst>
        <pc:spChg chg="del">
          <ac:chgData name="Tadas Jankauskas" userId="S::tadas.jankauskas@gruso.lt::bfb0b852-b40b-4af1-9bf0-913eca89ce85" providerId="AD" clId="Web-{72C70A60-B4BE-49F9-B226-42B6FE61F13D}" dt="2022-04-28T15:28:25.492" v="270"/>
          <ac:spMkLst>
            <pc:docMk/>
            <pc:sldMk cId="2075740068" sldId="263"/>
            <ac:spMk id="2" creationId="{CFD3EF7B-1A64-C457-D5E8-C4C4D651CF9A}"/>
          </ac:spMkLst>
        </pc:spChg>
        <pc:spChg chg="del mod">
          <ac:chgData name="Tadas Jankauskas" userId="S::tadas.jankauskas@gruso.lt::bfb0b852-b40b-4af1-9bf0-913eca89ce85" providerId="AD" clId="Web-{72C70A60-B4BE-49F9-B226-42B6FE61F13D}" dt="2022-04-28T15:38:29.880" v="383"/>
          <ac:spMkLst>
            <pc:docMk/>
            <pc:sldMk cId="2075740068" sldId="263"/>
            <ac:spMk id="3" creationId="{A7814E07-F73F-A663-A821-383B4C3BF2B9}"/>
          </ac:spMkLst>
        </pc:spChg>
        <pc:graphicFrameChg chg="add">
          <ac:chgData name="Tadas Jankauskas" userId="S::tadas.jankauskas@gruso.lt::bfb0b852-b40b-4af1-9bf0-913eca89ce85" providerId="AD" clId="Web-{72C70A60-B4BE-49F9-B226-42B6FE61F13D}" dt="2022-04-28T15:38:29.880" v="383"/>
          <ac:graphicFrameMkLst>
            <pc:docMk/>
            <pc:sldMk cId="2075740068" sldId="263"/>
            <ac:graphicFrameMk id="5" creationId="{DF7ECE6E-B142-3B56-5DEA-DFFF30B20F75}"/>
          </ac:graphicFrameMkLst>
        </pc:graphicFrameChg>
      </pc:sldChg>
      <pc:sldChg chg="new">
        <pc:chgData name="Tadas Jankauskas" userId="S::tadas.jankauskas@gruso.lt::bfb0b852-b40b-4af1-9bf0-913eca89ce85" providerId="AD" clId="Web-{72C70A60-B4BE-49F9-B226-42B6FE61F13D}" dt="2022-04-28T15:28:02.132" v="256"/>
        <pc:sldMkLst>
          <pc:docMk/>
          <pc:sldMk cId="2816395295" sldId="263"/>
        </pc:sldMkLst>
      </pc:sldChg>
      <pc:sldMasterChg chg="del delSldLayout">
        <pc:chgData name="Tadas Jankauskas" userId="S::tadas.jankauskas@gruso.lt::bfb0b852-b40b-4af1-9bf0-913eca89ce85" providerId="AD" clId="Web-{72C70A60-B4BE-49F9-B226-42B6FE61F13D}" dt="2022-04-28T15:25:07.972" v="240"/>
        <pc:sldMasterMkLst>
          <pc:docMk/>
          <pc:sldMasterMk cId="1404135350" sldId="2147483720"/>
        </pc:sldMasterMkLst>
        <pc:sldLayoutChg chg="del">
          <pc:chgData name="Tadas Jankauskas" userId="S::tadas.jankauskas@gruso.lt::bfb0b852-b40b-4af1-9bf0-913eca89ce85" providerId="AD" clId="Web-{72C70A60-B4BE-49F9-B226-42B6FE61F13D}" dt="2022-04-28T15:25:07.972" v="240"/>
          <pc:sldLayoutMkLst>
            <pc:docMk/>
            <pc:sldMasterMk cId="1404135350" sldId="2147483720"/>
            <pc:sldLayoutMk cId="3077437629" sldId="2147483721"/>
          </pc:sldLayoutMkLst>
        </pc:sldLayoutChg>
        <pc:sldLayoutChg chg="del">
          <pc:chgData name="Tadas Jankauskas" userId="S::tadas.jankauskas@gruso.lt::bfb0b852-b40b-4af1-9bf0-913eca89ce85" providerId="AD" clId="Web-{72C70A60-B4BE-49F9-B226-42B6FE61F13D}" dt="2022-04-28T15:25:07.972" v="240"/>
          <pc:sldLayoutMkLst>
            <pc:docMk/>
            <pc:sldMasterMk cId="1404135350" sldId="2147483720"/>
            <pc:sldLayoutMk cId="3099101207" sldId="2147483722"/>
          </pc:sldLayoutMkLst>
        </pc:sldLayoutChg>
        <pc:sldLayoutChg chg="del">
          <pc:chgData name="Tadas Jankauskas" userId="S::tadas.jankauskas@gruso.lt::bfb0b852-b40b-4af1-9bf0-913eca89ce85" providerId="AD" clId="Web-{72C70A60-B4BE-49F9-B226-42B6FE61F13D}" dt="2022-04-28T15:25:07.972" v="240"/>
          <pc:sldLayoutMkLst>
            <pc:docMk/>
            <pc:sldMasterMk cId="1404135350" sldId="2147483720"/>
            <pc:sldLayoutMk cId="1726845988" sldId="2147483723"/>
          </pc:sldLayoutMkLst>
        </pc:sldLayoutChg>
        <pc:sldLayoutChg chg="del">
          <pc:chgData name="Tadas Jankauskas" userId="S::tadas.jankauskas@gruso.lt::bfb0b852-b40b-4af1-9bf0-913eca89ce85" providerId="AD" clId="Web-{72C70A60-B4BE-49F9-B226-42B6FE61F13D}" dt="2022-04-28T15:25:07.972" v="240"/>
          <pc:sldLayoutMkLst>
            <pc:docMk/>
            <pc:sldMasterMk cId="1404135350" sldId="2147483720"/>
            <pc:sldLayoutMk cId="1045581852" sldId="2147483724"/>
          </pc:sldLayoutMkLst>
        </pc:sldLayoutChg>
        <pc:sldLayoutChg chg="del">
          <pc:chgData name="Tadas Jankauskas" userId="S::tadas.jankauskas@gruso.lt::bfb0b852-b40b-4af1-9bf0-913eca89ce85" providerId="AD" clId="Web-{72C70A60-B4BE-49F9-B226-42B6FE61F13D}" dt="2022-04-28T15:25:07.972" v="240"/>
          <pc:sldLayoutMkLst>
            <pc:docMk/>
            <pc:sldMasterMk cId="1404135350" sldId="2147483720"/>
            <pc:sldLayoutMk cId="4016098285" sldId="2147483725"/>
          </pc:sldLayoutMkLst>
        </pc:sldLayoutChg>
        <pc:sldLayoutChg chg="del">
          <pc:chgData name="Tadas Jankauskas" userId="S::tadas.jankauskas@gruso.lt::bfb0b852-b40b-4af1-9bf0-913eca89ce85" providerId="AD" clId="Web-{72C70A60-B4BE-49F9-B226-42B6FE61F13D}" dt="2022-04-28T15:25:07.972" v="240"/>
          <pc:sldLayoutMkLst>
            <pc:docMk/>
            <pc:sldMasterMk cId="1404135350" sldId="2147483720"/>
            <pc:sldLayoutMk cId="63363785" sldId="2147483726"/>
          </pc:sldLayoutMkLst>
        </pc:sldLayoutChg>
        <pc:sldLayoutChg chg="del">
          <pc:chgData name="Tadas Jankauskas" userId="S::tadas.jankauskas@gruso.lt::bfb0b852-b40b-4af1-9bf0-913eca89ce85" providerId="AD" clId="Web-{72C70A60-B4BE-49F9-B226-42B6FE61F13D}" dt="2022-04-28T15:25:07.972" v="240"/>
          <pc:sldLayoutMkLst>
            <pc:docMk/>
            <pc:sldMasterMk cId="1404135350" sldId="2147483720"/>
            <pc:sldLayoutMk cId="1862683528" sldId="2147483727"/>
          </pc:sldLayoutMkLst>
        </pc:sldLayoutChg>
        <pc:sldLayoutChg chg="del">
          <pc:chgData name="Tadas Jankauskas" userId="S::tadas.jankauskas@gruso.lt::bfb0b852-b40b-4af1-9bf0-913eca89ce85" providerId="AD" clId="Web-{72C70A60-B4BE-49F9-B226-42B6FE61F13D}" dt="2022-04-28T15:25:07.972" v="240"/>
          <pc:sldLayoutMkLst>
            <pc:docMk/>
            <pc:sldMasterMk cId="1404135350" sldId="2147483720"/>
            <pc:sldLayoutMk cId="3932018778" sldId="2147483728"/>
          </pc:sldLayoutMkLst>
        </pc:sldLayoutChg>
        <pc:sldLayoutChg chg="del">
          <pc:chgData name="Tadas Jankauskas" userId="S::tadas.jankauskas@gruso.lt::bfb0b852-b40b-4af1-9bf0-913eca89ce85" providerId="AD" clId="Web-{72C70A60-B4BE-49F9-B226-42B6FE61F13D}" dt="2022-04-28T15:25:07.972" v="240"/>
          <pc:sldLayoutMkLst>
            <pc:docMk/>
            <pc:sldMasterMk cId="1404135350" sldId="2147483720"/>
            <pc:sldLayoutMk cId="1813970011" sldId="2147483729"/>
          </pc:sldLayoutMkLst>
        </pc:sldLayoutChg>
        <pc:sldLayoutChg chg="del">
          <pc:chgData name="Tadas Jankauskas" userId="S::tadas.jankauskas@gruso.lt::bfb0b852-b40b-4af1-9bf0-913eca89ce85" providerId="AD" clId="Web-{72C70A60-B4BE-49F9-B226-42B6FE61F13D}" dt="2022-04-28T15:25:07.972" v="240"/>
          <pc:sldLayoutMkLst>
            <pc:docMk/>
            <pc:sldMasterMk cId="1404135350" sldId="2147483720"/>
            <pc:sldLayoutMk cId="3793027064" sldId="2147483730"/>
          </pc:sldLayoutMkLst>
        </pc:sldLayoutChg>
        <pc:sldLayoutChg chg="del">
          <pc:chgData name="Tadas Jankauskas" userId="S::tadas.jankauskas@gruso.lt::bfb0b852-b40b-4af1-9bf0-913eca89ce85" providerId="AD" clId="Web-{72C70A60-B4BE-49F9-B226-42B6FE61F13D}" dt="2022-04-28T15:25:07.972" v="240"/>
          <pc:sldLayoutMkLst>
            <pc:docMk/>
            <pc:sldMasterMk cId="1404135350" sldId="2147483720"/>
            <pc:sldLayoutMk cId="2643196420" sldId="2147483731"/>
          </pc:sldLayoutMkLst>
        </pc:sldLayoutChg>
      </pc:sldMasterChg>
      <pc:sldMasterChg chg="add del addSldLayout delSldLayout modSldLayout">
        <pc:chgData name="Tadas Jankauskas" userId="S::tadas.jankauskas@gruso.lt::bfb0b852-b40b-4af1-9bf0-913eca89ce85" providerId="AD" clId="Web-{72C70A60-B4BE-49F9-B226-42B6FE61F13D}" dt="2022-04-28T15:25:10.879" v="241"/>
        <pc:sldMasterMkLst>
          <pc:docMk/>
          <pc:sldMasterMk cId="2542312250" sldId="2147483732"/>
        </pc:sldMasterMkLst>
        <pc:sldLayoutChg chg="add del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42312250" sldId="2147483732"/>
            <pc:sldLayoutMk cId="2191281669" sldId="2147483733"/>
          </pc:sldLayoutMkLst>
        </pc:sldLayoutChg>
        <pc:sldLayoutChg chg="add del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42312250" sldId="2147483732"/>
            <pc:sldLayoutMk cId="4187231228" sldId="2147483734"/>
          </pc:sldLayoutMkLst>
        </pc:sldLayoutChg>
        <pc:sldLayoutChg chg="add del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42312250" sldId="2147483732"/>
            <pc:sldLayoutMk cId="3639962249" sldId="2147483735"/>
          </pc:sldLayoutMkLst>
        </pc:sldLayoutChg>
        <pc:sldLayoutChg chg="add del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42312250" sldId="2147483732"/>
            <pc:sldLayoutMk cId="1110458896" sldId="2147483736"/>
          </pc:sldLayoutMkLst>
        </pc:sldLayoutChg>
        <pc:sldLayoutChg chg="add del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42312250" sldId="2147483732"/>
            <pc:sldLayoutMk cId="2151440649" sldId="2147483737"/>
          </pc:sldLayoutMkLst>
        </pc:sldLayoutChg>
        <pc:sldLayoutChg chg="add del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42312250" sldId="2147483732"/>
            <pc:sldLayoutMk cId="2660225335" sldId="2147483738"/>
          </pc:sldLayoutMkLst>
        </pc:sldLayoutChg>
        <pc:sldLayoutChg chg="add del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42312250" sldId="2147483732"/>
            <pc:sldLayoutMk cId="465549049" sldId="2147483739"/>
          </pc:sldLayoutMkLst>
        </pc:sldLayoutChg>
        <pc:sldLayoutChg chg="add del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42312250" sldId="2147483732"/>
            <pc:sldLayoutMk cId="284982991" sldId="2147483740"/>
          </pc:sldLayoutMkLst>
        </pc:sldLayoutChg>
        <pc:sldLayoutChg chg="add del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42312250" sldId="2147483732"/>
            <pc:sldLayoutMk cId="707834335" sldId="2147483741"/>
          </pc:sldLayoutMkLst>
        </pc:sldLayoutChg>
        <pc:sldLayoutChg chg="add del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42312250" sldId="2147483732"/>
            <pc:sldLayoutMk cId="1077822497" sldId="2147483742"/>
          </pc:sldLayoutMkLst>
        </pc:sldLayoutChg>
        <pc:sldLayoutChg chg="add del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42312250" sldId="2147483732"/>
            <pc:sldLayoutMk cId="2531143418" sldId="2147483743"/>
          </pc:sldLayoutMkLst>
        </pc:sldLayoutChg>
      </pc:sldMasterChg>
      <pc:sldMasterChg chg="add addSldLayout modSldLayout">
        <pc:chgData name="Tadas Jankauskas" userId="S::tadas.jankauskas@gruso.lt::bfb0b852-b40b-4af1-9bf0-913eca89ce85" providerId="AD" clId="Web-{72C70A60-B4BE-49F9-B226-42B6FE61F13D}" dt="2022-04-28T15:25:10.879" v="241"/>
        <pc:sldMasterMkLst>
          <pc:docMk/>
          <pc:sldMasterMk cId="2510956426" sldId="2147483744"/>
        </pc:sldMasterMkLst>
        <pc:sldLayoutChg chg="add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10956426" sldId="2147483744"/>
            <pc:sldLayoutMk cId="917050704" sldId="2147483745"/>
          </pc:sldLayoutMkLst>
        </pc:sldLayoutChg>
        <pc:sldLayoutChg chg="add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10956426" sldId="2147483744"/>
            <pc:sldLayoutMk cId="177026732" sldId="2147483746"/>
          </pc:sldLayoutMkLst>
        </pc:sldLayoutChg>
        <pc:sldLayoutChg chg="add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10956426" sldId="2147483744"/>
            <pc:sldLayoutMk cId="2036188388" sldId="2147483747"/>
          </pc:sldLayoutMkLst>
        </pc:sldLayoutChg>
        <pc:sldLayoutChg chg="add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10956426" sldId="2147483744"/>
            <pc:sldLayoutMk cId="3655162103" sldId="2147483748"/>
          </pc:sldLayoutMkLst>
        </pc:sldLayoutChg>
        <pc:sldLayoutChg chg="add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10956426" sldId="2147483744"/>
            <pc:sldLayoutMk cId="2554763454" sldId="2147483749"/>
          </pc:sldLayoutMkLst>
        </pc:sldLayoutChg>
        <pc:sldLayoutChg chg="add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10956426" sldId="2147483744"/>
            <pc:sldLayoutMk cId="3755887700" sldId="2147483750"/>
          </pc:sldLayoutMkLst>
        </pc:sldLayoutChg>
        <pc:sldLayoutChg chg="add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10956426" sldId="2147483744"/>
            <pc:sldLayoutMk cId="254776613" sldId="2147483751"/>
          </pc:sldLayoutMkLst>
        </pc:sldLayoutChg>
        <pc:sldLayoutChg chg="add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10956426" sldId="2147483744"/>
            <pc:sldLayoutMk cId="1228682245" sldId="2147483752"/>
          </pc:sldLayoutMkLst>
        </pc:sldLayoutChg>
        <pc:sldLayoutChg chg="add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10956426" sldId="2147483744"/>
            <pc:sldLayoutMk cId="785644821" sldId="2147483753"/>
          </pc:sldLayoutMkLst>
        </pc:sldLayoutChg>
        <pc:sldLayoutChg chg="add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10956426" sldId="2147483744"/>
            <pc:sldLayoutMk cId="1697197711" sldId="2147483754"/>
          </pc:sldLayoutMkLst>
        </pc:sldLayoutChg>
        <pc:sldLayoutChg chg="add mod replId">
          <pc:chgData name="Tadas Jankauskas" userId="S::tadas.jankauskas@gruso.lt::bfb0b852-b40b-4af1-9bf0-913eca89ce85" providerId="AD" clId="Web-{72C70A60-B4BE-49F9-B226-42B6FE61F13D}" dt="2022-04-28T15:25:10.879" v="241"/>
          <pc:sldLayoutMkLst>
            <pc:docMk/>
            <pc:sldMasterMk cId="2510956426" sldId="2147483744"/>
            <pc:sldLayoutMk cId="3881643657" sldId="2147483755"/>
          </pc:sldLayoutMkLst>
        </pc:sldLayoutChg>
      </pc:sldMasterChg>
    </pc:docChg>
  </pc:docChgLst>
  <pc:docChgLst>
    <pc:chgData name="Hubertas Akelaitis" userId="S::hubertas.akelaitis@gruso.lt::0ece85c2-3d66-4afe-b320-2661b357f734" providerId="AD" clId="Web-{465A019C-F0F3-4B11-86CA-5C8736A62FF6}"/>
    <pc:docChg chg="addSld delSld modSld addMainMaster delMainMaster">
      <pc:chgData name="Hubertas Akelaitis" userId="S::hubertas.akelaitis@gruso.lt::0ece85c2-3d66-4afe-b320-2661b357f734" providerId="AD" clId="Web-{465A019C-F0F3-4B11-86CA-5C8736A62FF6}" dt="2022-04-28T15:33:34.517" v="909" actId="20577"/>
      <pc:docMkLst>
        <pc:docMk/>
      </pc:docMkLst>
      <pc:sldChg chg="addSp delSp modSp mod setBg modClrScheme addAnim delDesignElem chgLayout">
        <pc:chgData name="Hubertas Akelaitis" userId="S::hubertas.akelaitis@gruso.lt::0ece85c2-3d66-4afe-b320-2661b357f734" providerId="AD" clId="Web-{465A019C-F0F3-4B11-86CA-5C8736A62FF6}" dt="2022-04-28T15:25:29.728" v="389"/>
        <pc:sldMkLst>
          <pc:docMk/>
          <pc:sldMk cId="1470090438" sldId="256"/>
        </pc:sldMkLst>
        <pc:spChg chg="mod ord">
          <ac:chgData name="Hubertas Akelaitis" userId="S::hubertas.akelaitis@gruso.lt::0ece85c2-3d66-4afe-b320-2661b357f734" providerId="AD" clId="Web-{465A019C-F0F3-4B11-86CA-5C8736A62FF6}" dt="2022-04-28T15:24:19.086" v="388"/>
          <ac:spMkLst>
            <pc:docMk/>
            <pc:sldMk cId="1470090438" sldId="256"/>
            <ac:spMk id="2" creationId="{00000000-0000-0000-0000-000000000000}"/>
          </ac:spMkLst>
        </pc:spChg>
        <pc:spChg chg="mod ord">
          <ac:chgData name="Hubertas Akelaitis" userId="S::hubertas.akelaitis@gruso.lt::0ece85c2-3d66-4afe-b320-2661b357f734" providerId="AD" clId="Web-{465A019C-F0F3-4B11-86CA-5C8736A62FF6}" dt="2022-04-28T15:24:19.086" v="388"/>
          <ac:spMkLst>
            <pc:docMk/>
            <pc:sldMk cId="1470090438" sldId="256"/>
            <ac:spMk id="3" creationId="{00000000-0000-0000-0000-000000000000}"/>
          </ac:spMkLst>
        </pc:spChg>
        <pc:spChg chg="add del mod">
          <ac:chgData name="Hubertas Akelaitis" userId="S::hubertas.akelaitis@gruso.lt::0ece85c2-3d66-4afe-b320-2661b357f734" providerId="AD" clId="Web-{465A019C-F0F3-4B11-86CA-5C8736A62FF6}" dt="2022-04-28T15:21:07.674" v="361"/>
          <ac:spMkLst>
            <pc:docMk/>
            <pc:sldMk cId="1470090438" sldId="256"/>
            <ac:spMk id="5" creationId="{8E8A1E07-0F4A-3EC3-3F7C-F696B8A63478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54.817" v="366"/>
          <ac:spMkLst>
            <pc:docMk/>
            <pc:sldMk cId="1470090438" sldId="256"/>
            <ac:spMk id="6" creationId="{11DF6F41-5A95-4F50-B446-5EAC749E7784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54.817" v="366"/>
          <ac:spMkLst>
            <pc:docMk/>
            <pc:sldMk cId="1470090438" sldId="256"/>
            <ac:spMk id="7" creationId="{8B4E1571-A3EA-4DB8-9A47-8307E47DDCD4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21.442" v="363"/>
          <ac:spMkLst>
            <pc:docMk/>
            <pc:sldMk cId="1470090438" sldId="256"/>
            <ac:spMk id="8" creationId="{EFA9B6C6-A247-48A8-9A1C-1E36FA9456B5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54.817" v="366"/>
          <ac:spMkLst>
            <pc:docMk/>
            <pc:sldMk cId="1470090438" sldId="256"/>
            <ac:spMk id="9" creationId="{2929DB54-1BF0-4191-88B1-ADEBA6E9A757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21.442" v="363"/>
          <ac:spMkLst>
            <pc:docMk/>
            <pc:sldMk cId="1470090438" sldId="256"/>
            <ac:spMk id="10" creationId="{C5CB530E-515E-412C-9DF1-5F8FFBD6F383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54.817" v="366"/>
          <ac:spMkLst>
            <pc:docMk/>
            <pc:sldMk cId="1470090438" sldId="256"/>
            <ac:spMk id="11" creationId="{2CF7CF5F-D747-47B3-80B1-8392750446C6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21.442" v="363"/>
          <ac:spMkLst>
            <pc:docMk/>
            <pc:sldMk cId="1470090438" sldId="256"/>
            <ac:spMk id="12" creationId="{712D4376-A578-4FF1-94FC-245E7A6A489F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54.817" v="366"/>
          <ac:spMkLst>
            <pc:docMk/>
            <pc:sldMk cId="1470090438" sldId="256"/>
            <ac:spMk id="13" creationId="{6E28FA02-41B9-466D-B728-320B55FB0930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21.442" v="363"/>
          <ac:spMkLst>
            <pc:docMk/>
            <pc:sldMk cId="1470090438" sldId="256"/>
            <ac:spMk id="14" creationId="{AEA7509D-F04F-40CB-A0B3-EEF16499CC9F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4:19.086" v="388"/>
          <ac:spMkLst>
            <pc:docMk/>
            <pc:sldMk cId="1470090438" sldId="256"/>
            <ac:spMk id="15" creationId="{16F9E488-0718-4E1E-9D12-26779F606252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2:01.192" v="368"/>
          <ac:spMkLst>
            <pc:docMk/>
            <pc:sldMk cId="1470090438" sldId="256"/>
            <ac:spMk id="17" creationId="{C7D023E4-8DE1-436E-9847-ED6A4B4B04FD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54.817" v="366"/>
          <ac:spMkLst>
            <pc:docMk/>
            <pc:sldMk cId="1470090438" sldId="256"/>
            <ac:spMk id="18" creationId="{CE1108CD-786E-4304-9504-9C5AD64829D2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4:19.086" v="388"/>
          <ac:spMkLst>
            <pc:docMk/>
            <pc:sldMk cId="1470090438" sldId="256"/>
            <ac:spMk id="19" creationId="{FA6F8ABB-6C5D-4349-9E1B-198D1ABFA804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54.817" v="366"/>
          <ac:spMkLst>
            <pc:docMk/>
            <pc:sldMk cId="1470090438" sldId="256"/>
            <ac:spMk id="20" creationId="{13803B86-F206-4421-ABD8-7618EBF90FF6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22.973" v="364"/>
          <ac:spMkLst>
            <pc:docMk/>
            <pc:sldMk cId="1470090438" sldId="256"/>
            <ac:spMk id="21" creationId="{5E7AA7E8-8006-4E1F-A566-FCF37EE6F35D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54.817" v="366"/>
          <ac:spMkLst>
            <pc:docMk/>
            <pc:sldMk cId="1470090438" sldId="256"/>
            <ac:spMk id="22" creationId="{43EF2865-D38B-460C-B9B5-471714C6F9FF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4:19.086" v="388"/>
          <ac:spMkLst>
            <pc:docMk/>
            <pc:sldMk cId="1470090438" sldId="256"/>
            <ac:spMk id="24" creationId="{A152F29E-C625-4313-96BF-5675B357C03A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4:19.086" v="388"/>
          <ac:spMkLst>
            <pc:docMk/>
            <pc:sldMk cId="1470090438" sldId="256"/>
            <ac:spMk id="25" creationId="{C2A5CB78-6497-4151-83B6-568BD27EC573}"/>
          </ac:spMkLst>
        </pc:spChg>
        <pc:spChg chg="add">
          <ac:chgData name="Hubertas Akelaitis" userId="S::hubertas.akelaitis@gruso.lt::0ece85c2-3d66-4afe-b320-2661b357f734" providerId="AD" clId="Web-{465A019C-F0F3-4B11-86CA-5C8736A62FF6}" dt="2022-04-28T15:25:29.728" v="389"/>
          <ac:spMkLst>
            <pc:docMk/>
            <pc:sldMk cId="1470090438" sldId="256"/>
            <ac:spMk id="27" creationId="{16F9E488-0718-4E1E-9D12-26779F606252}"/>
          </ac:spMkLst>
        </pc:spChg>
        <pc:spChg chg="add">
          <ac:chgData name="Hubertas Akelaitis" userId="S::hubertas.akelaitis@gruso.lt::0ece85c2-3d66-4afe-b320-2661b357f734" providerId="AD" clId="Web-{465A019C-F0F3-4B11-86CA-5C8736A62FF6}" dt="2022-04-28T15:25:29.728" v="389"/>
          <ac:spMkLst>
            <pc:docMk/>
            <pc:sldMk cId="1470090438" sldId="256"/>
            <ac:spMk id="28" creationId="{09BE6F6B-19BD-443C-8FB0-FA45F13F9535}"/>
          </ac:spMkLst>
        </pc:spChg>
        <pc:spChg chg="add">
          <ac:chgData name="Hubertas Akelaitis" userId="S::hubertas.akelaitis@gruso.lt::0ece85c2-3d66-4afe-b320-2661b357f734" providerId="AD" clId="Web-{465A019C-F0F3-4B11-86CA-5C8736A62FF6}" dt="2022-04-28T15:24:19.086" v="388"/>
          <ac:spMkLst>
            <pc:docMk/>
            <pc:sldMk cId="1470090438" sldId="256"/>
            <ac:spMk id="30" creationId="{16F9E488-0718-4E1E-9D12-26779F606252}"/>
          </ac:spMkLst>
        </pc:spChg>
        <pc:spChg chg="add">
          <ac:chgData name="Hubertas Akelaitis" userId="S::hubertas.akelaitis@gruso.lt::0ece85c2-3d66-4afe-b320-2661b357f734" providerId="AD" clId="Web-{465A019C-F0F3-4B11-86CA-5C8736A62FF6}" dt="2022-04-28T15:24:19.086" v="388"/>
          <ac:spMkLst>
            <pc:docMk/>
            <pc:sldMk cId="1470090438" sldId="256"/>
            <ac:spMk id="32" creationId="{09BE6F6B-19BD-443C-8FB0-FA45F13F9535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2:15.380" v="370"/>
          <ac:spMkLst>
            <pc:docMk/>
            <pc:sldMk cId="1470090438" sldId="256"/>
            <ac:spMk id="37" creationId="{16F9E488-0718-4E1E-9D12-26779F606252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2:15.380" v="370"/>
          <ac:spMkLst>
            <pc:docMk/>
            <pc:sldMk cId="1470090438" sldId="256"/>
            <ac:spMk id="38" creationId="{D20AEB5B-DFC7-42B4-9FAA-6B95E01D0FCE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2:41.318" v="373"/>
          <ac:spMkLst>
            <pc:docMk/>
            <pc:sldMk cId="1470090438" sldId="256"/>
            <ac:spMk id="46" creationId="{16F9E488-0718-4E1E-9D12-26779F606252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2:41.318" v="373"/>
          <ac:spMkLst>
            <pc:docMk/>
            <pc:sldMk cId="1470090438" sldId="256"/>
            <ac:spMk id="48" creationId="{FA6F8ABB-6C5D-4349-9E1B-198D1ABFA804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2:41.318" v="373"/>
          <ac:spMkLst>
            <pc:docMk/>
            <pc:sldMk cId="1470090438" sldId="256"/>
            <ac:spMk id="50" creationId="{A152F29E-C625-4313-96BF-5675B357C03A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2:41.318" v="373"/>
          <ac:spMkLst>
            <pc:docMk/>
            <pc:sldMk cId="1470090438" sldId="256"/>
            <ac:spMk id="52" creationId="{C2A5CB78-6497-4151-83B6-568BD27EC573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2:41.318" v="372"/>
          <ac:spMkLst>
            <pc:docMk/>
            <pc:sldMk cId="1470090438" sldId="256"/>
            <ac:spMk id="57" creationId="{C475749F-F487-4EFB-ABC7-C1359590EB76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2:41.318" v="372"/>
          <ac:spMkLst>
            <pc:docMk/>
            <pc:sldMk cId="1470090438" sldId="256"/>
            <ac:spMk id="59" creationId="{F6285A5F-6712-47A0-8A11-F0DFF60D0D20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2:41.318" v="372"/>
          <ac:spMkLst>
            <pc:docMk/>
            <pc:sldMk cId="1470090438" sldId="256"/>
            <ac:spMk id="61" creationId="{FA6F8ABB-6C5D-4349-9E1B-198D1ABFA804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2:41.318" v="372"/>
          <ac:spMkLst>
            <pc:docMk/>
            <pc:sldMk cId="1470090438" sldId="256"/>
            <ac:spMk id="63" creationId="{B971ABA8-4CDB-4EEE-8C48-AA4FDB650782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1470090438" sldId="256"/>
            <ac:spMk id="69" creationId="{16F9E488-0718-4E1E-9D12-26779F606252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1470090438" sldId="256"/>
            <ac:spMk id="70" creationId="{FA6F8ABB-6C5D-4349-9E1B-198D1ABFA804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1470090438" sldId="256"/>
            <ac:spMk id="71" creationId="{A152F29E-C625-4313-96BF-5675B357C03A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1470090438" sldId="256"/>
            <ac:spMk id="72" creationId="{C2A5CB78-6497-4151-83B6-568BD27EC573}"/>
          </ac:spMkLst>
        </pc:spChg>
        <pc:grpChg chg="add del">
          <ac:chgData name="Hubertas Akelaitis" userId="S::hubertas.akelaitis@gruso.lt::0ece85c2-3d66-4afe-b320-2661b357f734" providerId="AD" clId="Web-{465A019C-F0F3-4B11-86CA-5C8736A62FF6}" dt="2022-04-28T15:22:01.192" v="368"/>
          <ac:grpSpMkLst>
            <pc:docMk/>
            <pc:sldMk cId="1470090438" sldId="256"/>
            <ac:grpSpMk id="26" creationId="{97264A61-6AE3-4DC0-A455-5EDC604E394D}"/>
          </ac:grpSpMkLst>
        </pc:grpChg>
        <pc:grpChg chg="add del">
          <ac:chgData name="Hubertas Akelaitis" userId="S::hubertas.akelaitis@gruso.lt::0ece85c2-3d66-4afe-b320-2661b357f734" providerId="AD" clId="Web-{465A019C-F0F3-4B11-86CA-5C8736A62FF6}" dt="2022-04-28T15:22:01.192" v="368"/>
          <ac:grpSpMkLst>
            <pc:docMk/>
            <pc:sldMk cId="1470090438" sldId="256"/>
            <ac:grpSpMk id="29" creationId="{D691EE10-D5F3-48FA-BE55-F24A0BE59EF6}"/>
          </ac:grpSpMkLst>
        </pc:grpChg>
        <pc:grpChg chg="add del">
          <ac:chgData name="Hubertas Akelaitis" userId="S::hubertas.akelaitis@gruso.lt::0ece85c2-3d66-4afe-b320-2661b357f734" providerId="AD" clId="Web-{465A019C-F0F3-4B11-86CA-5C8736A62FF6}" dt="2022-04-28T15:22:01.192" v="368"/>
          <ac:grpSpMkLst>
            <pc:docMk/>
            <pc:sldMk cId="1470090438" sldId="256"/>
            <ac:grpSpMk id="31" creationId="{43F5E015-E085-4624-B431-B42414448684}"/>
          </ac:grpSpMkLst>
        </pc:grpChg>
        <pc:grpChg chg="add">
          <ac:chgData name="Hubertas Akelaitis" userId="S::hubertas.akelaitis@gruso.lt::0ece85c2-3d66-4afe-b320-2661b357f734" providerId="AD" clId="Web-{465A019C-F0F3-4B11-86CA-5C8736A62FF6}" dt="2022-04-28T15:25:29.728" v="389"/>
          <ac:grpSpMkLst>
            <pc:docMk/>
            <pc:sldMk cId="1470090438" sldId="256"/>
            <ac:grpSpMk id="33" creationId="{92AAE609-C327-4952-BB48-254E9015AD81}"/>
          </ac:grpSpMkLst>
        </pc:grpChg>
        <pc:grpChg chg="add">
          <ac:chgData name="Hubertas Akelaitis" userId="S::hubertas.akelaitis@gruso.lt::0ece85c2-3d66-4afe-b320-2661b357f734" providerId="AD" clId="Web-{465A019C-F0F3-4B11-86CA-5C8736A62FF6}" dt="2022-04-28T15:24:19.086" v="388"/>
          <ac:grpSpMkLst>
            <pc:docMk/>
            <pc:sldMk cId="1470090438" sldId="256"/>
            <ac:grpSpMk id="34" creationId="{92AAE609-C327-4952-BB48-254E9015AD81}"/>
          </ac:grpSpMkLst>
        </pc:grpChg>
        <pc:grpChg chg="add del">
          <ac:chgData name="Hubertas Akelaitis" userId="S::hubertas.akelaitis@gruso.lt::0ece85c2-3d66-4afe-b320-2661b357f734" providerId="AD" clId="Web-{465A019C-F0F3-4B11-86CA-5C8736A62FF6}" dt="2022-04-28T15:22:15.380" v="370"/>
          <ac:grpSpMkLst>
            <pc:docMk/>
            <pc:sldMk cId="1470090438" sldId="256"/>
            <ac:grpSpMk id="39" creationId="{64B93721-934F-4F1E-A868-0B2BA110D3B5}"/>
          </ac:grpSpMkLst>
        </pc:grpChg>
        <pc:grpChg chg="add del">
          <ac:chgData name="Hubertas Akelaitis" userId="S::hubertas.akelaitis@gruso.lt::0ece85c2-3d66-4afe-b320-2661b357f734" providerId="AD" clId="Web-{465A019C-F0F3-4B11-86CA-5C8736A62FF6}" dt="2022-04-28T15:22:41.318" v="372"/>
          <ac:grpSpMkLst>
            <pc:docMk/>
            <pc:sldMk cId="1470090438" sldId="256"/>
            <ac:grpSpMk id="65" creationId="{DAD463E1-6621-44B4-A995-C70A4631D388}"/>
          </ac:grpSpMkLst>
        </pc:grpChg>
        <pc:picChg chg="add del mod">
          <ac:chgData name="Hubertas Akelaitis" userId="S::hubertas.akelaitis@gruso.lt::0ece85c2-3d66-4afe-b320-2661b357f734" providerId="AD" clId="Web-{465A019C-F0F3-4B11-86CA-5C8736A62FF6}" dt="2022-04-28T15:21:07.674" v="362"/>
          <ac:picMkLst>
            <pc:docMk/>
            <pc:sldMk cId="1470090438" sldId="256"/>
            <ac:picMk id="4" creationId="{C922C800-2E73-869B-8B64-8D3807147D7F}"/>
          </ac:picMkLst>
        </pc:picChg>
        <pc:cxnChg chg="add del">
          <ac:chgData name="Hubertas Akelaitis" userId="S::hubertas.akelaitis@gruso.lt::0ece85c2-3d66-4afe-b320-2661b357f734" providerId="AD" clId="Web-{465A019C-F0F3-4B11-86CA-5C8736A62FF6}" dt="2022-04-28T15:21:21.442" v="363"/>
          <ac:cxnSpMkLst>
            <pc:docMk/>
            <pc:sldMk cId="1470090438" sldId="256"/>
            <ac:cxnSpMk id="16" creationId="{56020367-4FD5-4596-8E10-C5F095CD8DBF}"/>
          </ac:cxnSpMkLst>
        </pc:cxnChg>
        <pc:cxnChg chg="add del">
          <ac:chgData name="Hubertas Akelaitis" userId="S::hubertas.akelaitis@gruso.lt::0ece85c2-3d66-4afe-b320-2661b357f734" providerId="AD" clId="Web-{465A019C-F0F3-4B11-86CA-5C8736A62FF6}" dt="2022-04-28T15:21:22.973" v="364"/>
          <ac:cxnSpMkLst>
            <pc:docMk/>
            <pc:sldMk cId="1470090438" sldId="256"/>
            <ac:cxnSpMk id="23" creationId="{56020367-4FD5-4596-8E10-C5F095CD8DBF}"/>
          </ac:cxnSpMkLst>
        </pc:cxnChg>
      </pc:sldChg>
      <pc:sldChg chg="addSp delSp modSp mod setBg modClrScheme setClrOvrMap delDesignElem chgLayout">
        <pc:chgData name="Hubertas Akelaitis" userId="S::hubertas.akelaitis@gruso.lt::0ece85c2-3d66-4afe-b320-2661b357f734" providerId="AD" clId="Web-{465A019C-F0F3-4B11-86CA-5C8736A62FF6}" dt="2022-04-28T15:23:56.304" v="386"/>
        <pc:sldMkLst>
          <pc:docMk/>
          <pc:sldMk cId="3742144076" sldId="257"/>
        </pc:sldMkLst>
        <pc:spChg chg="mod ord">
          <ac:chgData name="Hubertas Akelaitis" userId="S::hubertas.akelaitis@gruso.lt::0ece85c2-3d66-4afe-b320-2661b357f734" providerId="AD" clId="Web-{465A019C-F0F3-4B11-86CA-5C8736A62FF6}" dt="2022-04-28T15:23:56.304" v="386"/>
          <ac:spMkLst>
            <pc:docMk/>
            <pc:sldMk cId="3742144076" sldId="257"/>
            <ac:spMk id="2" creationId="{4DA9F4CD-7B02-D43D-0EE7-79BA102F9B32}"/>
          </ac:spMkLst>
        </pc:spChg>
        <pc:spChg chg="del mod ord">
          <ac:chgData name="Hubertas Akelaitis" userId="S::hubertas.akelaitis@gruso.lt::0ece85c2-3d66-4afe-b320-2661b357f734" providerId="AD" clId="Web-{465A019C-F0F3-4B11-86CA-5C8736A62FF6}" dt="2022-04-28T15:20:18.002" v="351"/>
          <ac:spMkLst>
            <pc:docMk/>
            <pc:sldMk cId="3742144076" sldId="257"/>
            <ac:spMk id="3" creationId="{CF99D7B6-E32C-59EF-1105-A735611B94C7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3:56.258" v="385"/>
          <ac:spMkLst>
            <pc:docMk/>
            <pc:sldMk cId="3742144076" sldId="257"/>
            <ac:spMk id="8" creationId="{55D4142C-5077-457F-A6AD-3FECFDB39685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3:56.258" v="385"/>
          <ac:spMkLst>
            <pc:docMk/>
            <pc:sldMk cId="3742144076" sldId="257"/>
            <ac:spMk id="9" creationId="{7A5F0580-5EE9-419F-96EE-B6529EF6E7D0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0:31.986" v="353"/>
          <ac:spMkLst>
            <pc:docMk/>
            <pc:sldMk cId="3742144076" sldId="257"/>
            <ac:spMk id="10" creationId="{9228552E-C8B1-4A80-8448-0787CE0FC704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3:56.258" v="385"/>
          <ac:spMkLst>
            <pc:docMk/>
            <pc:sldMk cId="3742144076" sldId="257"/>
            <ac:spMk id="11" creationId="{8FC9BE17-9A7B-462D-AE50-3D8777387304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3:56.258" v="385"/>
          <ac:spMkLst>
            <pc:docMk/>
            <pc:sldMk cId="3742144076" sldId="257"/>
            <ac:spMk id="13" creationId="{3EBE8569-6AEC-4B8C-8D53-2DE337CDBA65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1:22.973" v="364"/>
          <ac:spMkLst>
            <pc:docMk/>
            <pc:sldMk cId="3742144076" sldId="257"/>
            <ac:spMk id="15" creationId="{C5E6CFF1-2F42-4E10-9A97-F116F46F53FE}"/>
          </ac:spMkLst>
        </pc:spChg>
        <pc:spChg chg="add">
          <ac:chgData name="Hubertas Akelaitis" userId="S::hubertas.akelaitis@gruso.lt::0ece85c2-3d66-4afe-b320-2661b357f734" providerId="AD" clId="Web-{465A019C-F0F3-4B11-86CA-5C8736A62FF6}" dt="2022-04-28T15:23:56.304" v="386"/>
          <ac:spMkLst>
            <pc:docMk/>
            <pc:sldMk cId="3742144076" sldId="257"/>
            <ac:spMk id="18" creationId="{28FF88A3-8EBC-4142-8CC2-EBE257ED6C90}"/>
          </ac:spMkLst>
        </pc:spChg>
        <pc:spChg chg="add del mod">
          <ac:chgData name="Hubertas Akelaitis" userId="S::hubertas.akelaitis@gruso.lt::0ece85c2-3d66-4afe-b320-2661b357f734" providerId="AD" clId="Web-{465A019C-F0F3-4B11-86CA-5C8736A62FF6}" dt="2022-04-28T15:23:34.413" v="381"/>
          <ac:spMkLst>
            <pc:docMk/>
            <pc:sldMk cId="3742144076" sldId="257"/>
            <ac:spMk id="162" creationId="{655D4C3E-2F3F-FB8D-8DAD-91CAA3ED5C7E}"/>
          </ac:spMkLst>
        </pc:spChg>
        <pc:grpChg chg="add">
          <ac:chgData name="Hubertas Akelaitis" userId="S::hubertas.akelaitis@gruso.lt::0ece85c2-3d66-4afe-b320-2661b357f734" providerId="AD" clId="Web-{465A019C-F0F3-4B11-86CA-5C8736A62FF6}" dt="2022-04-28T15:23:56.304" v="386"/>
          <ac:grpSpMkLst>
            <pc:docMk/>
            <pc:sldMk cId="3742144076" sldId="257"/>
            <ac:grpSpMk id="19" creationId="{27D8A815-1B1F-4DB5-A03C-F4987CF0CB0F}"/>
          </ac:grpSpMkLst>
        </pc:grpChg>
        <pc:graphicFrameChg chg="add mod ord modGraphic">
          <ac:chgData name="Hubertas Akelaitis" userId="S::hubertas.akelaitis@gruso.lt::0ece85c2-3d66-4afe-b320-2661b357f734" providerId="AD" clId="Web-{465A019C-F0F3-4B11-86CA-5C8736A62FF6}" dt="2022-04-28T15:23:56.304" v="386"/>
          <ac:graphicFrameMkLst>
            <pc:docMk/>
            <pc:sldMk cId="3742144076" sldId="257"/>
            <ac:graphicFrameMk id="5" creationId="{E5132C8B-12EF-941D-4053-95BBBEA00A97}"/>
          </ac:graphicFrameMkLst>
        </pc:graphicFrameChg>
        <pc:picChg chg="add mod">
          <ac:chgData name="Hubertas Akelaitis" userId="S::hubertas.akelaitis@gruso.lt::0ece85c2-3d66-4afe-b320-2661b357f734" providerId="AD" clId="Web-{465A019C-F0F3-4B11-86CA-5C8736A62FF6}" dt="2022-04-28T15:23:56.304" v="386"/>
          <ac:picMkLst>
            <pc:docMk/>
            <pc:sldMk cId="3742144076" sldId="257"/>
            <ac:picMk id="6" creationId="{3B4566E3-D076-8FE2-2139-7F2B1854EF6D}"/>
          </ac:picMkLst>
        </pc:picChg>
        <pc:picChg chg="add del mod">
          <ac:chgData name="Hubertas Akelaitis" userId="S::hubertas.akelaitis@gruso.lt::0ece85c2-3d66-4afe-b320-2661b357f734" providerId="AD" clId="Web-{465A019C-F0F3-4B11-86CA-5C8736A62FF6}" dt="2022-04-28T15:23:34.413" v="382"/>
          <ac:picMkLst>
            <pc:docMk/>
            <pc:sldMk cId="3742144076" sldId="257"/>
            <ac:picMk id="161" creationId="{DB9742C1-0DE7-656F-F3DF-212EB60731F0}"/>
          </ac:picMkLst>
        </pc:picChg>
        <pc:cxnChg chg="add del">
          <ac:chgData name="Hubertas Akelaitis" userId="S::hubertas.akelaitis@gruso.lt::0ece85c2-3d66-4afe-b320-2661b357f734" providerId="AD" clId="Web-{465A019C-F0F3-4B11-86CA-5C8736A62FF6}" dt="2022-04-28T15:21:22.973" v="364"/>
          <ac:cxnSpMkLst>
            <pc:docMk/>
            <pc:sldMk cId="3742144076" sldId="257"/>
            <ac:cxnSpMk id="17" creationId="{67182200-4859-4C8D-BCBB-55B245C28BA3}"/>
          </ac:cxnSpMkLst>
        </pc:cxnChg>
      </pc:sldChg>
      <pc:sldChg chg="addSp delSp modSp new mod modClrScheme setClrOvrMap delDesignElem chgLayout">
        <pc:chgData name="Hubertas Akelaitis" userId="S::hubertas.akelaitis@gruso.lt::0ece85c2-3d66-4afe-b320-2661b357f734" providerId="AD" clId="Web-{465A019C-F0F3-4B11-86CA-5C8736A62FF6}" dt="2022-04-28T15:23:38.022" v="383"/>
        <pc:sldMkLst>
          <pc:docMk/>
          <pc:sldMk cId="648395479" sldId="258"/>
        </pc:sldMkLst>
        <pc:spChg chg="mod ord">
          <ac:chgData name="Hubertas Akelaitis" userId="S::hubertas.akelaitis@gruso.lt::0ece85c2-3d66-4afe-b320-2661b357f734" providerId="AD" clId="Web-{465A019C-F0F3-4B11-86CA-5C8736A62FF6}" dt="2022-04-28T15:23:38.022" v="383"/>
          <ac:spMkLst>
            <pc:docMk/>
            <pc:sldMk cId="648395479" sldId="258"/>
            <ac:spMk id="2" creationId="{88BF36C0-EF6D-DC44-346C-4CE9C2C08270}"/>
          </ac:spMkLst>
        </pc:spChg>
        <pc:spChg chg="del mod ord">
          <ac:chgData name="Hubertas Akelaitis" userId="S::hubertas.akelaitis@gruso.lt::0ece85c2-3d66-4afe-b320-2661b357f734" providerId="AD" clId="Web-{465A019C-F0F3-4B11-86CA-5C8736A62FF6}" dt="2022-04-28T15:20:01.314" v="350"/>
          <ac:spMkLst>
            <pc:docMk/>
            <pc:sldMk cId="648395479" sldId="258"/>
            <ac:spMk id="8" creationId="{71EF14F4-4BF6-28B2-666E-C5B175961F29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9:08.435" v="338"/>
          <ac:spMkLst>
            <pc:docMk/>
            <pc:sldMk cId="648395479" sldId="258"/>
            <ac:spMk id="10" creationId="{5E39A796-BE83-48B1-B33F-35C4A32AAB57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16:50.292" v="320"/>
          <ac:spMkLst>
            <pc:docMk/>
            <pc:sldMk cId="648395479" sldId="258"/>
            <ac:spMk id="11" creationId="{56C20283-73E0-40EC-8AD8-057F581F64C2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9:08.435" v="338"/>
          <ac:spMkLst>
            <pc:docMk/>
            <pc:sldMk cId="648395479" sldId="258"/>
            <ac:spMk id="12" creationId="{72F84B47-E267-4194-8194-831DB7B5547F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16:50.292" v="320"/>
          <ac:spMkLst>
            <pc:docMk/>
            <pc:sldMk cId="648395479" sldId="258"/>
            <ac:spMk id="13" creationId="{3FCC729B-E528-40C3-82D3-BA4375575E87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9:15.138" v="340"/>
          <ac:spMkLst>
            <pc:docMk/>
            <pc:sldMk cId="648395479" sldId="258"/>
            <ac:spMk id="14" creationId="{8FC9BE17-9A7B-462D-AE50-3D8777387304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16:50.292" v="320"/>
          <ac:spMkLst>
            <pc:docMk/>
            <pc:sldMk cId="648395479" sldId="258"/>
            <ac:spMk id="15" creationId="{58F1FB8D-1842-4A04-998D-6CF047AB2790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9:15.138" v="340"/>
          <ac:spMkLst>
            <pc:docMk/>
            <pc:sldMk cId="648395479" sldId="258"/>
            <ac:spMk id="16" creationId="{3EBE8569-6AEC-4B8C-8D53-2DE337CDBA65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9:15.138" v="340"/>
          <ac:spMkLst>
            <pc:docMk/>
            <pc:sldMk cId="648395479" sldId="258"/>
            <ac:spMk id="17" creationId="{55D4142C-5077-457F-A6AD-3FECFDB39685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9:15.138" v="340"/>
          <ac:spMkLst>
            <pc:docMk/>
            <pc:sldMk cId="648395479" sldId="258"/>
            <ac:spMk id="19" creationId="{7A5F0580-5EE9-419F-96EE-B6529EF6E7D0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9:20.904" v="342"/>
          <ac:spMkLst>
            <pc:docMk/>
            <pc:sldMk cId="648395479" sldId="258"/>
            <ac:spMk id="21" creationId="{F13C74B1-5B17-4795-BED0-7140497B445A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9:20.904" v="342"/>
          <ac:spMkLst>
            <pc:docMk/>
            <pc:sldMk cId="648395479" sldId="258"/>
            <ac:spMk id="22" creationId="{D4974D33-8DC5-464E-8C6D-BE58F0669C17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648395479" sldId="258"/>
            <ac:spMk id="31" creationId="{3346177D-ADC4-4968-B747-5CFCD390B5B9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648395479" sldId="258"/>
            <ac:spMk id="33" creationId="{0844A943-BF79-4FEA-ABB1-3BD54D236606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648395479" sldId="258"/>
            <ac:spMk id="35" creationId="{6437CC72-F4A8-4DC3-AFAB-D22C482C8100}"/>
          </ac:spMkLst>
        </pc:spChg>
        <pc:graphicFrameChg chg="add mod ord">
          <ac:chgData name="Hubertas Akelaitis" userId="S::hubertas.akelaitis@gruso.lt::0ece85c2-3d66-4afe-b320-2661b357f734" providerId="AD" clId="Web-{465A019C-F0F3-4B11-86CA-5C8736A62FF6}" dt="2022-04-28T15:23:38.022" v="383"/>
          <ac:graphicFrameMkLst>
            <pc:docMk/>
            <pc:sldMk cId="648395479" sldId="258"/>
            <ac:graphicFrameMk id="26" creationId="{8258BCC8-BC49-1FC4-AB93-878627270EF1}"/>
          </ac:graphicFrameMkLst>
        </pc:graphicFrameChg>
        <pc:picChg chg="mod ord">
          <ac:chgData name="Hubertas Akelaitis" userId="S::hubertas.akelaitis@gruso.lt::0ece85c2-3d66-4afe-b320-2661b357f734" providerId="AD" clId="Web-{465A019C-F0F3-4B11-86CA-5C8736A62FF6}" dt="2022-04-28T15:19:29.513" v="346" actId="1076"/>
          <ac:picMkLst>
            <pc:docMk/>
            <pc:sldMk cId="648395479" sldId="258"/>
            <ac:picMk id="3" creationId="{34C747BC-5DE0-8D6D-FE23-DDDEB0D80283}"/>
          </ac:picMkLst>
        </pc:picChg>
        <pc:cxnChg chg="add del">
          <ac:chgData name="Hubertas Akelaitis" userId="S::hubertas.akelaitis@gruso.lt::0ece85c2-3d66-4afe-b320-2661b357f734" providerId="AD" clId="Web-{465A019C-F0F3-4B11-86CA-5C8736A62FF6}" dt="2022-04-28T15:21:22.973" v="364"/>
          <ac:cxnSpMkLst>
            <pc:docMk/>
            <pc:sldMk cId="648395479" sldId="258"/>
            <ac:cxnSpMk id="24" creationId="{A7F400EE-A8A5-48AF-B4D6-291B52C6F0B0}"/>
          </ac:cxnSpMkLst>
        </pc:cxnChg>
      </pc:sldChg>
      <pc:sldChg chg="addSp delSp modSp mod modClrScheme delDesignElem chgLayout">
        <pc:chgData name="Hubertas Akelaitis" userId="S::hubertas.akelaitis@gruso.lt::0ece85c2-3d66-4afe-b320-2661b357f734" providerId="AD" clId="Web-{465A019C-F0F3-4B11-86CA-5C8736A62FF6}" dt="2022-04-28T15:23:38.022" v="383"/>
        <pc:sldMkLst>
          <pc:docMk/>
          <pc:sldMk cId="2278998359" sldId="259"/>
        </pc:sldMkLst>
        <pc:spChg chg="mod ord">
          <ac:chgData name="Hubertas Akelaitis" userId="S::hubertas.akelaitis@gruso.lt::0ece85c2-3d66-4afe-b320-2661b357f734" providerId="AD" clId="Web-{465A019C-F0F3-4B11-86CA-5C8736A62FF6}" dt="2022-04-28T15:23:38.022" v="383"/>
          <ac:spMkLst>
            <pc:docMk/>
            <pc:sldMk cId="2278998359" sldId="259"/>
            <ac:spMk id="2" creationId="{0C323D60-E4EE-6D35-FF10-5AC9DAD3069E}"/>
          </ac:spMkLst>
        </pc:spChg>
        <pc:spChg chg="add del mod ord">
          <ac:chgData name="Hubertas Akelaitis" userId="S::hubertas.akelaitis@gruso.lt::0ece85c2-3d66-4afe-b320-2661b357f734" providerId="AD" clId="Web-{465A019C-F0F3-4B11-86CA-5C8736A62FF6}" dt="2022-04-28T15:19:43.079" v="349"/>
          <ac:spMkLst>
            <pc:docMk/>
            <pc:sldMk cId="2278998359" sldId="259"/>
            <ac:spMk id="11" creationId="{E86BD2A1-5BC7-0567-5541-68C5CB48A5A4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16:50.292" v="320"/>
          <ac:spMkLst>
            <pc:docMk/>
            <pc:sldMk cId="2278998359" sldId="259"/>
            <ac:spMk id="14" creationId="{56C20283-73E0-40EC-8AD8-057F581F64C2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16:50.292" v="320"/>
          <ac:spMkLst>
            <pc:docMk/>
            <pc:sldMk cId="2278998359" sldId="259"/>
            <ac:spMk id="16" creationId="{3FCC729B-E528-40C3-82D3-BA4375575E87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1:22.973" v="364"/>
          <ac:spMkLst>
            <pc:docMk/>
            <pc:sldMk cId="2278998359" sldId="259"/>
            <ac:spMk id="17" creationId="{56C20283-73E0-40EC-8AD8-057F581F64C2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16:50.292" v="320"/>
          <ac:spMkLst>
            <pc:docMk/>
            <pc:sldMk cId="2278998359" sldId="259"/>
            <ac:spMk id="18" creationId="{58F1FB8D-1842-4A04-998D-6CF047AB2790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1:22.973" v="364"/>
          <ac:spMkLst>
            <pc:docMk/>
            <pc:sldMk cId="2278998359" sldId="259"/>
            <ac:spMk id="19" creationId="{3FCC729B-E528-40C3-82D3-BA4375575E87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1:22.973" v="364"/>
          <ac:spMkLst>
            <pc:docMk/>
            <pc:sldMk cId="2278998359" sldId="259"/>
            <ac:spMk id="21" creationId="{58F1FB8D-1842-4A04-998D-6CF047AB2790}"/>
          </ac:spMkLst>
        </pc:spChg>
        <pc:graphicFrameChg chg="add del">
          <ac:chgData name="Hubertas Akelaitis" userId="S::hubertas.akelaitis@gruso.lt::0ece85c2-3d66-4afe-b320-2661b357f734" providerId="AD" clId="Web-{465A019C-F0F3-4B11-86CA-5C8736A62FF6}" dt="2022-04-28T15:19:43.079" v="348"/>
          <ac:graphicFrameMkLst>
            <pc:docMk/>
            <pc:sldMk cId="2278998359" sldId="259"/>
            <ac:graphicFrameMk id="23" creationId="{CE8E8E8E-D5DA-5D8B-1E1E-79C3289C2619}"/>
          </ac:graphicFrameMkLst>
        </pc:graphicFrameChg>
        <pc:graphicFrameChg chg="add mod ord">
          <ac:chgData name="Hubertas Akelaitis" userId="S::hubertas.akelaitis@gruso.lt::0ece85c2-3d66-4afe-b320-2661b357f734" providerId="AD" clId="Web-{465A019C-F0F3-4B11-86CA-5C8736A62FF6}" dt="2022-04-28T15:23:38.022" v="383"/>
          <ac:graphicFrameMkLst>
            <pc:docMk/>
            <pc:sldMk cId="2278998359" sldId="259"/>
            <ac:graphicFrameMk id="25" creationId="{E4D979D6-56B9-6F59-0F25-1B1E35778DBD}"/>
          </ac:graphicFrameMkLst>
        </pc:graphicFrameChg>
      </pc:sldChg>
      <pc:sldChg chg="delSp modSp mod modClrScheme delDesignElem chgLayout">
        <pc:chgData name="Hubertas Akelaitis" userId="S::hubertas.akelaitis@gruso.lt::0ece85c2-3d66-4afe-b320-2661b357f734" providerId="AD" clId="Web-{465A019C-F0F3-4B11-86CA-5C8736A62FF6}" dt="2022-04-28T15:23:38.022" v="383"/>
        <pc:sldMkLst>
          <pc:docMk/>
          <pc:sldMk cId="3064012141" sldId="260"/>
        </pc:sldMkLst>
        <pc:spChg chg="mod ord">
          <ac:chgData name="Hubertas Akelaitis" userId="S::hubertas.akelaitis@gruso.lt::0ece85c2-3d66-4afe-b320-2661b357f734" providerId="AD" clId="Web-{465A019C-F0F3-4B11-86CA-5C8736A62FF6}" dt="2022-04-28T15:23:38.022" v="383"/>
          <ac:spMkLst>
            <pc:docMk/>
            <pc:sldMk cId="3064012141" sldId="260"/>
            <ac:spMk id="2" creationId="{442B2BC1-84C4-EA29-BE74-64F9BE2A7A10}"/>
          </ac:spMkLst>
        </pc:spChg>
        <pc:spChg chg="mod ord">
          <ac:chgData name="Hubertas Akelaitis" userId="S::hubertas.akelaitis@gruso.lt::0ece85c2-3d66-4afe-b320-2661b357f734" providerId="AD" clId="Web-{465A019C-F0F3-4B11-86CA-5C8736A62FF6}" dt="2022-04-28T15:23:38.022" v="383"/>
          <ac:spMkLst>
            <pc:docMk/>
            <pc:sldMk cId="3064012141" sldId="260"/>
            <ac:spMk id="3" creationId="{A3D21698-0855-CCCE-2463-03198A29D384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18:53.716" v="336"/>
          <ac:spMkLst>
            <pc:docMk/>
            <pc:sldMk cId="3064012141" sldId="260"/>
            <ac:spMk id="11" creationId="{D1520B01-A2E4-41C2-8A8F-7683F250890E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16:50.292" v="320"/>
          <ac:spMkLst>
            <pc:docMk/>
            <pc:sldMk cId="3064012141" sldId="260"/>
            <ac:spMk id="26" creationId="{C7FA33FF-088D-4F16-95A2-2C64D353DEA8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16:50.292" v="320"/>
          <ac:spMkLst>
            <pc:docMk/>
            <pc:sldMk cId="3064012141" sldId="260"/>
            <ac:spMk id="28" creationId="{A376EFB1-01CF-419F-ABF1-2AF02BBFCBD1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16:50.292" v="320"/>
          <ac:spMkLst>
            <pc:docMk/>
            <pc:sldMk cId="3064012141" sldId="260"/>
            <ac:spMk id="30" creationId="{FF9DEA15-78BD-4750-AA18-B9F28A6D5AB8}"/>
          </ac:spMkLst>
        </pc:spChg>
        <pc:grpChg chg="del">
          <ac:chgData name="Hubertas Akelaitis" userId="S::hubertas.akelaitis@gruso.lt::0ece85c2-3d66-4afe-b320-2661b357f734" providerId="AD" clId="Web-{465A019C-F0F3-4B11-86CA-5C8736A62FF6}" dt="2022-04-28T15:18:53.716" v="336"/>
          <ac:grpSpMkLst>
            <pc:docMk/>
            <pc:sldMk cId="3064012141" sldId="260"/>
            <ac:grpSpMk id="12" creationId="{56AA1647-0DA6-4A17-B3E1-95D61BD54714}"/>
          </ac:grpSpMkLst>
        </pc:grpChg>
        <pc:grpChg chg="del">
          <ac:chgData name="Hubertas Akelaitis" userId="S::hubertas.akelaitis@gruso.lt::0ece85c2-3d66-4afe-b320-2661b357f734" providerId="AD" clId="Web-{465A019C-F0F3-4B11-86CA-5C8736A62FF6}" dt="2022-04-28T15:18:53.716" v="336"/>
          <ac:grpSpMkLst>
            <pc:docMk/>
            <pc:sldMk cId="3064012141" sldId="260"/>
            <ac:grpSpMk id="13" creationId="{1F634C0A-A487-42AF-8DFD-4DAD62FE92BF}"/>
          </ac:grpSpMkLst>
        </pc:grpChg>
        <pc:grpChg chg="del">
          <ac:chgData name="Hubertas Akelaitis" userId="S::hubertas.akelaitis@gruso.lt::0ece85c2-3d66-4afe-b320-2661b357f734" providerId="AD" clId="Web-{465A019C-F0F3-4B11-86CA-5C8736A62FF6}" dt="2022-04-28T15:18:53.716" v="336"/>
          <ac:grpSpMkLst>
            <pc:docMk/>
            <pc:sldMk cId="3064012141" sldId="260"/>
            <ac:grpSpMk id="17" creationId="{066EE5A2-0D35-4D6A-A5C7-1CA91F740684}"/>
          </ac:grpSpMkLst>
        </pc:grpChg>
        <pc:grpChg chg="del">
          <ac:chgData name="Hubertas Akelaitis" userId="S::hubertas.akelaitis@gruso.lt::0ece85c2-3d66-4afe-b320-2661b357f734" providerId="AD" clId="Web-{465A019C-F0F3-4B11-86CA-5C8736A62FF6}" dt="2022-04-28T15:18:53.716" v="336"/>
          <ac:grpSpMkLst>
            <pc:docMk/>
            <pc:sldMk cId="3064012141" sldId="260"/>
            <ac:grpSpMk id="25" creationId="{08D20F07-CD49-4F17-BC00-9429DA80C502}"/>
          </ac:grpSpMkLst>
        </pc:grpChg>
      </pc:sldChg>
      <pc:sldChg chg="addSp delSp modSp new mod setBg modClrScheme delDesignElem chgLayout">
        <pc:chgData name="Hubertas Akelaitis" userId="S::hubertas.akelaitis@gruso.lt::0ece85c2-3d66-4afe-b320-2661b357f734" providerId="AD" clId="Web-{465A019C-F0F3-4B11-86CA-5C8736A62FF6}" dt="2022-04-28T15:27:34.371" v="516"/>
        <pc:sldMkLst>
          <pc:docMk/>
          <pc:sldMk cId="1188791027" sldId="261"/>
        </pc:sldMkLst>
        <pc:spChg chg="mod ord">
          <ac:chgData name="Hubertas Akelaitis" userId="S::hubertas.akelaitis@gruso.lt::0ece85c2-3d66-4afe-b320-2661b357f734" providerId="AD" clId="Web-{465A019C-F0F3-4B11-86CA-5C8736A62FF6}" dt="2022-04-28T15:27:34.371" v="516"/>
          <ac:spMkLst>
            <pc:docMk/>
            <pc:sldMk cId="1188791027" sldId="261"/>
            <ac:spMk id="2" creationId="{D54C2187-F8CF-10A1-AFED-7071C8490D2B}"/>
          </ac:spMkLst>
        </pc:spChg>
        <pc:spChg chg="del mod ord">
          <ac:chgData name="Hubertas Akelaitis" userId="S::hubertas.akelaitis@gruso.lt::0ece85c2-3d66-4afe-b320-2661b357f734" providerId="AD" clId="Web-{465A019C-F0F3-4B11-86CA-5C8736A62FF6}" dt="2022-04-28T15:25:44.181" v="390"/>
          <ac:spMkLst>
            <pc:docMk/>
            <pc:sldMk cId="1188791027" sldId="261"/>
            <ac:spMk id="3" creationId="{D0F39184-CC11-9EA4-9B14-CC7B782B7F21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1188791027" sldId="261"/>
            <ac:spMk id="5" creationId="{DEE2AD96-B495-4E06-9291-B71706F728CB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1188791027" sldId="261"/>
            <ac:spMk id="6" creationId="{53CF6D67-C5A8-4ADD-9E8E-1E38CA1D3166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1188791027" sldId="261"/>
            <ac:spMk id="7" creationId="{86909FA0-B515-4681-B7A8-FA281D133B94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8:53.716" v="336"/>
          <ac:spMkLst>
            <pc:docMk/>
            <pc:sldMk cId="1188791027" sldId="261"/>
            <ac:spMk id="8" creationId="{1B15ED52-F352-441B-82BF-E0EA34836D08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1188791027" sldId="261"/>
            <ac:spMk id="9" creationId="{21C9FE86-FCC3-4A31-AA1C-C882262B7FE7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8:53.716" v="336"/>
          <ac:spMkLst>
            <pc:docMk/>
            <pc:sldMk cId="1188791027" sldId="261"/>
            <ac:spMk id="10" creationId="{3B2E3793-BFE6-45A2-9B7B-E18844431C99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1188791027" sldId="261"/>
            <ac:spMk id="11" creationId="{7D96243B-ECED-4B71-8E06-AE9A285EAD20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8:53.716" v="336"/>
          <ac:spMkLst>
            <pc:docMk/>
            <pc:sldMk cId="1188791027" sldId="261"/>
            <ac:spMk id="12" creationId="{BC4C4868-CB8F-4AF9-9CDB-8108F2C19B67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7:33.199" v="513"/>
          <ac:spMkLst>
            <pc:docMk/>
            <pc:sldMk cId="1188791027" sldId="261"/>
            <ac:spMk id="13" creationId="{3C1473DD-4042-44F9-A962-71F52BAE3232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8:53.716" v="336"/>
          <ac:spMkLst>
            <pc:docMk/>
            <pc:sldMk cId="1188791027" sldId="261"/>
            <ac:spMk id="14" creationId="{375E0459-6403-40CD-989D-56A4407CA12E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18:53.716" v="336"/>
          <ac:spMkLst>
            <pc:docMk/>
            <pc:sldMk cId="1188791027" sldId="261"/>
            <ac:spMk id="16" creationId="{53E5B1A8-3AC9-4BD1-9BBC-78CA94F2D1BA}"/>
          </ac:spMkLst>
        </pc:spChg>
        <pc:spChg chg="del">
          <ac:chgData name="Hubertas Akelaitis" userId="S::hubertas.akelaitis@gruso.lt::0ece85c2-3d66-4afe-b320-2661b357f734" providerId="AD" clId="Web-{465A019C-F0F3-4B11-86CA-5C8736A62FF6}" dt="2022-04-28T15:23:04.131" v="374"/>
          <ac:spMkLst>
            <pc:docMk/>
            <pc:sldMk cId="1188791027" sldId="261"/>
            <ac:spMk id="18" creationId="{A09989E4-EFDC-4A90-A633-E0525FB4139E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7:33.199" v="513"/>
          <ac:spMkLst>
            <pc:docMk/>
            <pc:sldMk cId="1188791027" sldId="261"/>
            <ac:spMk id="22" creationId="{489B7BFD-8F45-4093-AD9C-91B15B0503D9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7:33.199" v="513"/>
          <ac:spMkLst>
            <pc:docMk/>
            <pc:sldMk cId="1188791027" sldId="261"/>
            <ac:spMk id="364" creationId="{7FC918AD-C067-46DF-8F98-83352CB94660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7:34.355" v="515"/>
          <ac:spMkLst>
            <pc:docMk/>
            <pc:sldMk cId="1188791027" sldId="261"/>
            <ac:spMk id="368" creationId="{16F9E488-0718-4E1E-9D12-26779F606252}"/>
          </ac:spMkLst>
        </pc:spChg>
        <pc:spChg chg="add del">
          <ac:chgData name="Hubertas Akelaitis" userId="S::hubertas.akelaitis@gruso.lt::0ece85c2-3d66-4afe-b320-2661b357f734" providerId="AD" clId="Web-{465A019C-F0F3-4B11-86CA-5C8736A62FF6}" dt="2022-04-28T15:27:34.355" v="515"/>
          <ac:spMkLst>
            <pc:docMk/>
            <pc:sldMk cId="1188791027" sldId="261"/>
            <ac:spMk id="369" creationId="{CE708407-D01D-4E57-8998-FF799DBC3788}"/>
          </ac:spMkLst>
        </pc:spChg>
        <pc:spChg chg="add">
          <ac:chgData name="Hubertas Akelaitis" userId="S::hubertas.akelaitis@gruso.lt::0ece85c2-3d66-4afe-b320-2661b357f734" providerId="AD" clId="Web-{465A019C-F0F3-4B11-86CA-5C8736A62FF6}" dt="2022-04-28T15:27:34.371" v="516"/>
          <ac:spMkLst>
            <pc:docMk/>
            <pc:sldMk cId="1188791027" sldId="261"/>
            <ac:spMk id="374" creationId="{16F9E488-0718-4E1E-9D12-26779F606252}"/>
          </ac:spMkLst>
        </pc:spChg>
        <pc:spChg chg="add">
          <ac:chgData name="Hubertas Akelaitis" userId="S::hubertas.akelaitis@gruso.lt::0ece85c2-3d66-4afe-b320-2661b357f734" providerId="AD" clId="Web-{465A019C-F0F3-4B11-86CA-5C8736A62FF6}" dt="2022-04-28T15:27:34.371" v="516"/>
          <ac:spMkLst>
            <pc:docMk/>
            <pc:sldMk cId="1188791027" sldId="261"/>
            <ac:spMk id="375" creationId="{CE708407-D01D-4E57-8998-FF799DBC3788}"/>
          </ac:spMkLst>
        </pc:spChg>
        <pc:grpChg chg="add del">
          <ac:chgData name="Hubertas Akelaitis" userId="S::hubertas.akelaitis@gruso.lt::0ece85c2-3d66-4afe-b320-2661b357f734" providerId="AD" clId="Web-{465A019C-F0F3-4B11-86CA-5C8736A62FF6}" dt="2022-04-28T15:27:33.199" v="513"/>
          <ac:grpSpMkLst>
            <pc:docMk/>
            <pc:sldMk cId="1188791027" sldId="261"/>
            <ac:grpSpMk id="15" creationId="{EC86BE98-673F-469D-B15E-8B6305CE3A58}"/>
          </ac:grpSpMkLst>
        </pc:grpChg>
        <pc:grpChg chg="add del">
          <ac:chgData name="Hubertas Akelaitis" userId="S::hubertas.akelaitis@gruso.lt::0ece85c2-3d66-4afe-b320-2661b357f734" providerId="AD" clId="Web-{465A019C-F0F3-4B11-86CA-5C8736A62FF6}" dt="2022-04-28T15:27:33.199" v="513"/>
          <ac:grpSpMkLst>
            <pc:docMk/>
            <pc:sldMk cId="1188791027" sldId="261"/>
            <ac:grpSpMk id="23" creationId="{F70AAE9F-D40D-4A06-A542-AB26D8AB98F2}"/>
          </ac:grpSpMkLst>
        </pc:grpChg>
        <pc:grpChg chg="add del">
          <ac:chgData name="Hubertas Akelaitis" userId="S::hubertas.akelaitis@gruso.lt::0ece85c2-3d66-4afe-b320-2661b357f734" providerId="AD" clId="Web-{465A019C-F0F3-4B11-86CA-5C8736A62FF6}" dt="2022-04-28T15:27:34.355" v="515"/>
          <ac:grpSpMkLst>
            <pc:docMk/>
            <pc:sldMk cId="1188791027" sldId="261"/>
            <ac:grpSpMk id="370" creationId="{7F963B07-5C9E-478C-A53E-B6F5B4A78933}"/>
          </ac:grpSpMkLst>
        </pc:grpChg>
        <pc:grpChg chg="add">
          <ac:chgData name="Hubertas Akelaitis" userId="S::hubertas.akelaitis@gruso.lt::0ece85c2-3d66-4afe-b320-2661b357f734" providerId="AD" clId="Web-{465A019C-F0F3-4B11-86CA-5C8736A62FF6}" dt="2022-04-28T15:27:34.371" v="516"/>
          <ac:grpSpMkLst>
            <pc:docMk/>
            <pc:sldMk cId="1188791027" sldId="261"/>
            <ac:grpSpMk id="376" creationId="{7F963B07-5C9E-478C-A53E-B6F5B4A78933}"/>
          </ac:grpSpMkLst>
        </pc:grpChg>
        <pc:graphicFrameChg chg="add mod modGraphic">
          <ac:chgData name="Hubertas Akelaitis" userId="S::hubertas.akelaitis@gruso.lt::0ece85c2-3d66-4afe-b320-2661b357f734" providerId="AD" clId="Web-{465A019C-F0F3-4B11-86CA-5C8736A62FF6}" dt="2022-04-28T15:27:34.371" v="516"/>
          <ac:graphicFrameMkLst>
            <pc:docMk/>
            <pc:sldMk cId="1188791027" sldId="261"/>
            <ac:graphicFrameMk id="4" creationId="{F7B95416-7050-7D65-88C4-880931F391D1}"/>
          </ac:graphicFrameMkLst>
        </pc:graphicFrameChg>
      </pc:sldChg>
      <pc:sldChg chg="modSp mod modClrScheme chgLayout">
        <pc:chgData name="Hubertas Akelaitis" userId="S::hubertas.akelaitis@gruso.lt::0ece85c2-3d66-4afe-b320-2661b357f734" providerId="AD" clId="Web-{465A019C-F0F3-4B11-86CA-5C8736A62FF6}" dt="2022-04-28T15:23:38.022" v="383"/>
        <pc:sldMkLst>
          <pc:docMk/>
          <pc:sldMk cId="506790310" sldId="262"/>
        </pc:sldMkLst>
        <pc:spChg chg="mod ord">
          <ac:chgData name="Hubertas Akelaitis" userId="S::hubertas.akelaitis@gruso.lt::0ece85c2-3d66-4afe-b320-2661b357f734" providerId="AD" clId="Web-{465A019C-F0F3-4B11-86CA-5C8736A62FF6}" dt="2022-04-28T15:23:38.022" v="383"/>
          <ac:spMkLst>
            <pc:docMk/>
            <pc:sldMk cId="506790310" sldId="262"/>
            <ac:spMk id="2" creationId="{6D0018A9-64DA-EFB2-1F16-A407FDB3273A}"/>
          </ac:spMkLst>
        </pc:spChg>
        <pc:spChg chg="mod ord">
          <ac:chgData name="Hubertas Akelaitis" userId="S::hubertas.akelaitis@gruso.lt::0ece85c2-3d66-4afe-b320-2661b357f734" providerId="AD" clId="Web-{465A019C-F0F3-4B11-86CA-5C8736A62FF6}" dt="2022-04-28T15:23:38.022" v="383"/>
          <ac:spMkLst>
            <pc:docMk/>
            <pc:sldMk cId="506790310" sldId="262"/>
            <ac:spMk id="3" creationId="{95275543-8CC1-B9E3-D5EB-E22C89049AB9}"/>
          </ac:spMkLst>
        </pc:spChg>
      </pc:sldChg>
      <pc:sldChg chg="modSp new">
        <pc:chgData name="Hubertas Akelaitis" userId="S::hubertas.akelaitis@gruso.lt::0ece85c2-3d66-4afe-b320-2661b357f734" providerId="AD" clId="Web-{465A019C-F0F3-4B11-86CA-5C8736A62FF6}" dt="2022-04-28T15:33:34.517" v="909" actId="20577"/>
        <pc:sldMkLst>
          <pc:docMk/>
          <pc:sldMk cId="2317891794" sldId="262"/>
        </pc:sldMkLst>
        <pc:spChg chg="mod">
          <ac:chgData name="Hubertas Akelaitis" userId="S::hubertas.akelaitis@gruso.lt::0ece85c2-3d66-4afe-b320-2661b357f734" providerId="AD" clId="Web-{465A019C-F0F3-4B11-86CA-5C8736A62FF6}" dt="2022-04-28T15:28:17.074" v="524" actId="20577"/>
          <ac:spMkLst>
            <pc:docMk/>
            <pc:sldMk cId="2317891794" sldId="262"/>
            <ac:spMk id="2" creationId="{450D6C55-CBCD-0355-A302-D7C943D25141}"/>
          </ac:spMkLst>
        </pc:spChg>
        <pc:spChg chg="mod">
          <ac:chgData name="Hubertas Akelaitis" userId="S::hubertas.akelaitis@gruso.lt::0ece85c2-3d66-4afe-b320-2661b357f734" providerId="AD" clId="Web-{465A019C-F0F3-4B11-86CA-5C8736A62FF6}" dt="2022-04-28T15:33:34.517" v="909" actId="20577"/>
          <ac:spMkLst>
            <pc:docMk/>
            <pc:sldMk cId="2317891794" sldId="262"/>
            <ac:spMk id="3" creationId="{0B16A4C5-04C1-EDF3-37EA-A2FAEFBCC27A}"/>
          </ac:spMkLst>
        </pc:spChg>
      </pc:sldChg>
      <pc:sldChg chg="del">
        <pc:chgData name="Hubertas Akelaitis" userId="S::hubertas.akelaitis@gruso.lt::0ece85c2-3d66-4afe-b320-2661b357f734" providerId="AD" clId="Web-{465A019C-F0F3-4B11-86CA-5C8736A62FF6}" dt="2022-04-28T15:28:07.168" v="518"/>
        <pc:sldMkLst>
          <pc:docMk/>
          <pc:sldMk cId="2816395295" sldId="263"/>
        </pc:sldMkLst>
      </pc:sldChg>
      <pc:sldMasterChg chg="del delSldLayout">
        <pc:chgData name="Hubertas Akelaitis" userId="S::hubertas.akelaitis@gruso.lt::0ece85c2-3d66-4afe-b320-2661b357f734" providerId="AD" clId="Web-{465A019C-F0F3-4B11-86CA-5C8736A62FF6}" dt="2022-04-28T15:16:50.292" v="320"/>
        <pc:sldMasterMkLst>
          <pc:docMk/>
          <pc:sldMasterMk cId="3255867972" sldId="2147483648"/>
        </pc:sldMasterMkLst>
        <pc:sldLayoutChg chg="del">
          <pc:chgData name="Hubertas Akelaitis" userId="S::hubertas.akelaitis@gruso.lt::0ece85c2-3d66-4afe-b320-2661b357f734" providerId="AD" clId="Web-{465A019C-F0F3-4B11-86CA-5C8736A62FF6}" dt="2022-04-28T15:16:50.292" v="320"/>
          <pc:sldLayoutMkLst>
            <pc:docMk/>
            <pc:sldMasterMk cId="3255867972" sldId="2147483648"/>
            <pc:sldLayoutMk cId="2005743305" sldId="2147483649"/>
          </pc:sldLayoutMkLst>
        </pc:sldLayoutChg>
        <pc:sldLayoutChg chg="del">
          <pc:chgData name="Hubertas Akelaitis" userId="S::hubertas.akelaitis@gruso.lt::0ece85c2-3d66-4afe-b320-2661b357f734" providerId="AD" clId="Web-{465A019C-F0F3-4B11-86CA-5C8736A62FF6}" dt="2022-04-28T15:16:50.292" v="320"/>
          <pc:sldLayoutMkLst>
            <pc:docMk/>
            <pc:sldMasterMk cId="3255867972" sldId="2147483648"/>
            <pc:sldLayoutMk cId="629379359" sldId="2147483650"/>
          </pc:sldLayoutMkLst>
        </pc:sldLayoutChg>
        <pc:sldLayoutChg chg="del">
          <pc:chgData name="Hubertas Akelaitis" userId="S::hubertas.akelaitis@gruso.lt::0ece85c2-3d66-4afe-b320-2661b357f734" providerId="AD" clId="Web-{465A019C-F0F3-4B11-86CA-5C8736A62FF6}" dt="2022-04-28T15:16:50.292" v="320"/>
          <pc:sldLayoutMkLst>
            <pc:docMk/>
            <pc:sldMasterMk cId="3255867972" sldId="2147483648"/>
            <pc:sldLayoutMk cId="4254393051" sldId="2147483651"/>
          </pc:sldLayoutMkLst>
        </pc:sldLayoutChg>
        <pc:sldLayoutChg chg="del">
          <pc:chgData name="Hubertas Akelaitis" userId="S::hubertas.akelaitis@gruso.lt::0ece85c2-3d66-4afe-b320-2661b357f734" providerId="AD" clId="Web-{465A019C-F0F3-4B11-86CA-5C8736A62FF6}" dt="2022-04-28T15:16:50.292" v="320"/>
          <pc:sldLayoutMkLst>
            <pc:docMk/>
            <pc:sldMasterMk cId="3255867972" sldId="2147483648"/>
            <pc:sldLayoutMk cId="853943335" sldId="2147483652"/>
          </pc:sldLayoutMkLst>
        </pc:sldLayoutChg>
        <pc:sldLayoutChg chg="del">
          <pc:chgData name="Hubertas Akelaitis" userId="S::hubertas.akelaitis@gruso.lt::0ece85c2-3d66-4afe-b320-2661b357f734" providerId="AD" clId="Web-{465A019C-F0F3-4B11-86CA-5C8736A62FF6}" dt="2022-04-28T15:16:50.292" v="320"/>
          <pc:sldLayoutMkLst>
            <pc:docMk/>
            <pc:sldMasterMk cId="3255867972" sldId="2147483648"/>
            <pc:sldLayoutMk cId="1947288339" sldId="2147483653"/>
          </pc:sldLayoutMkLst>
        </pc:sldLayoutChg>
        <pc:sldLayoutChg chg="del">
          <pc:chgData name="Hubertas Akelaitis" userId="S::hubertas.akelaitis@gruso.lt::0ece85c2-3d66-4afe-b320-2661b357f734" providerId="AD" clId="Web-{465A019C-F0F3-4B11-86CA-5C8736A62FF6}" dt="2022-04-28T15:16:50.292" v="320"/>
          <pc:sldLayoutMkLst>
            <pc:docMk/>
            <pc:sldMasterMk cId="3255867972" sldId="2147483648"/>
            <pc:sldLayoutMk cId="3512656435" sldId="2147483654"/>
          </pc:sldLayoutMkLst>
        </pc:sldLayoutChg>
        <pc:sldLayoutChg chg="del">
          <pc:chgData name="Hubertas Akelaitis" userId="S::hubertas.akelaitis@gruso.lt::0ece85c2-3d66-4afe-b320-2661b357f734" providerId="AD" clId="Web-{465A019C-F0F3-4B11-86CA-5C8736A62FF6}" dt="2022-04-28T15:16:50.292" v="320"/>
          <pc:sldLayoutMkLst>
            <pc:docMk/>
            <pc:sldMasterMk cId="3255867972" sldId="2147483648"/>
            <pc:sldLayoutMk cId="2409973326" sldId="2147483655"/>
          </pc:sldLayoutMkLst>
        </pc:sldLayoutChg>
        <pc:sldLayoutChg chg="del">
          <pc:chgData name="Hubertas Akelaitis" userId="S::hubertas.akelaitis@gruso.lt::0ece85c2-3d66-4afe-b320-2661b357f734" providerId="AD" clId="Web-{465A019C-F0F3-4B11-86CA-5C8736A62FF6}" dt="2022-04-28T15:16:50.292" v="320"/>
          <pc:sldLayoutMkLst>
            <pc:docMk/>
            <pc:sldMasterMk cId="3255867972" sldId="2147483648"/>
            <pc:sldLayoutMk cId="1362038028" sldId="2147483656"/>
          </pc:sldLayoutMkLst>
        </pc:sldLayoutChg>
        <pc:sldLayoutChg chg="del">
          <pc:chgData name="Hubertas Akelaitis" userId="S::hubertas.akelaitis@gruso.lt::0ece85c2-3d66-4afe-b320-2661b357f734" providerId="AD" clId="Web-{465A019C-F0F3-4B11-86CA-5C8736A62FF6}" dt="2022-04-28T15:16:50.292" v="320"/>
          <pc:sldLayoutMkLst>
            <pc:docMk/>
            <pc:sldMasterMk cId="3255867972" sldId="2147483648"/>
            <pc:sldLayoutMk cId="3208774333" sldId="2147483657"/>
          </pc:sldLayoutMkLst>
        </pc:sldLayoutChg>
        <pc:sldLayoutChg chg="del">
          <pc:chgData name="Hubertas Akelaitis" userId="S::hubertas.akelaitis@gruso.lt::0ece85c2-3d66-4afe-b320-2661b357f734" providerId="AD" clId="Web-{465A019C-F0F3-4B11-86CA-5C8736A62FF6}" dt="2022-04-28T15:16:50.292" v="320"/>
          <pc:sldLayoutMkLst>
            <pc:docMk/>
            <pc:sldMasterMk cId="3255867972" sldId="2147483648"/>
            <pc:sldLayoutMk cId="1084173378" sldId="2147483658"/>
          </pc:sldLayoutMkLst>
        </pc:sldLayoutChg>
        <pc:sldLayoutChg chg="del">
          <pc:chgData name="Hubertas Akelaitis" userId="S::hubertas.akelaitis@gruso.lt::0ece85c2-3d66-4afe-b320-2661b357f734" providerId="AD" clId="Web-{465A019C-F0F3-4B11-86CA-5C8736A62FF6}" dt="2022-04-28T15:16:50.292" v="320"/>
          <pc:sldLayoutMkLst>
            <pc:docMk/>
            <pc:sldMasterMk cId="3255867972" sldId="2147483648"/>
            <pc:sldLayoutMk cId="2298934897" sldId="2147483659"/>
          </pc:sldLayoutMkLst>
        </pc:sldLayoutChg>
      </pc:sldMasterChg>
      <pc:sldMasterChg chg="add del addSldLayout delSldLayout modSldLayout">
        <pc:chgData name="Hubertas Akelaitis" userId="S::hubertas.akelaitis@gruso.lt::0ece85c2-3d66-4afe-b320-2661b357f734" providerId="AD" clId="Web-{465A019C-F0F3-4B11-86CA-5C8736A62FF6}" dt="2022-04-28T15:18:53.716" v="336"/>
        <pc:sldMasterMkLst>
          <pc:docMk/>
          <pc:sldMasterMk cId="213114289" sldId="2147483660"/>
        </pc:sldMasterMkLst>
        <pc:sldLayoutChg chg="add del mod replId">
          <pc:chgData name="Hubertas Akelaitis" userId="S::hubertas.akelaitis@gruso.lt::0ece85c2-3d66-4afe-b320-2661b357f734" providerId="AD" clId="Web-{465A019C-F0F3-4B11-86CA-5C8736A62FF6}" dt="2022-04-28T15:18:53.716" v="336"/>
          <pc:sldLayoutMkLst>
            <pc:docMk/>
            <pc:sldMasterMk cId="213114289" sldId="2147483660"/>
            <pc:sldLayoutMk cId="1248081449" sldId="2147483661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18:53.716" v="336"/>
          <pc:sldLayoutMkLst>
            <pc:docMk/>
            <pc:sldMasterMk cId="213114289" sldId="2147483660"/>
            <pc:sldLayoutMk cId="3180112480" sldId="2147483662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18:53.716" v="336"/>
          <pc:sldLayoutMkLst>
            <pc:docMk/>
            <pc:sldMasterMk cId="213114289" sldId="2147483660"/>
            <pc:sldLayoutMk cId="2028620768" sldId="2147483663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18:53.716" v="336"/>
          <pc:sldLayoutMkLst>
            <pc:docMk/>
            <pc:sldMasterMk cId="213114289" sldId="2147483660"/>
            <pc:sldLayoutMk cId="2591410696" sldId="2147483664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18:53.716" v="336"/>
          <pc:sldLayoutMkLst>
            <pc:docMk/>
            <pc:sldMasterMk cId="213114289" sldId="2147483660"/>
            <pc:sldLayoutMk cId="3037827001" sldId="2147483665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18:53.716" v="336"/>
          <pc:sldLayoutMkLst>
            <pc:docMk/>
            <pc:sldMasterMk cId="213114289" sldId="2147483660"/>
            <pc:sldLayoutMk cId="1075982924" sldId="2147483666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18:53.716" v="336"/>
          <pc:sldLayoutMkLst>
            <pc:docMk/>
            <pc:sldMasterMk cId="213114289" sldId="2147483660"/>
            <pc:sldLayoutMk cId="1863564489" sldId="2147483667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18:53.716" v="336"/>
          <pc:sldLayoutMkLst>
            <pc:docMk/>
            <pc:sldMasterMk cId="213114289" sldId="2147483660"/>
            <pc:sldLayoutMk cId="3039752240" sldId="2147483668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18:53.716" v="336"/>
          <pc:sldLayoutMkLst>
            <pc:docMk/>
            <pc:sldMasterMk cId="213114289" sldId="2147483660"/>
            <pc:sldLayoutMk cId="3267869311" sldId="2147483669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18:53.716" v="336"/>
          <pc:sldLayoutMkLst>
            <pc:docMk/>
            <pc:sldMasterMk cId="213114289" sldId="2147483660"/>
            <pc:sldLayoutMk cId="1721948083" sldId="2147483670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18:53.716" v="336"/>
          <pc:sldLayoutMkLst>
            <pc:docMk/>
            <pc:sldMasterMk cId="213114289" sldId="2147483660"/>
            <pc:sldLayoutMk cId="1557119630" sldId="2147483671"/>
          </pc:sldLayoutMkLst>
        </pc:sldLayoutChg>
      </pc:sldMasterChg>
      <pc:sldMasterChg chg="add del addSldLayout delSldLayout modSldLayout">
        <pc:chgData name="Hubertas Akelaitis" userId="S::hubertas.akelaitis@gruso.lt::0ece85c2-3d66-4afe-b320-2661b357f734" providerId="AD" clId="Web-{465A019C-F0F3-4B11-86CA-5C8736A62FF6}" dt="2022-04-28T15:21:22.973" v="364"/>
        <pc:sldMasterMkLst>
          <pc:docMk/>
          <pc:sldMasterMk cId="3233764298" sldId="2147483672"/>
        </pc:sldMasterMkLst>
        <pc:sldLayoutChg chg="add del mod replId">
          <pc:chgData name="Hubertas Akelaitis" userId="S::hubertas.akelaitis@gruso.lt::0ece85c2-3d66-4afe-b320-2661b357f734" providerId="AD" clId="Web-{465A019C-F0F3-4B11-86CA-5C8736A62FF6}" dt="2022-04-28T15:21:22.973" v="364"/>
          <pc:sldLayoutMkLst>
            <pc:docMk/>
            <pc:sldMasterMk cId="3233764298" sldId="2147483672"/>
            <pc:sldLayoutMk cId="1842074108" sldId="2147483673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22.973" v="364"/>
          <pc:sldLayoutMkLst>
            <pc:docMk/>
            <pc:sldMasterMk cId="3233764298" sldId="2147483672"/>
            <pc:sldLayoutMk cId="2760968883" sldId="2147483674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22.973" v="364"/>
          <pc:sldLayoutMkLst>
            <pc:docMk/>
            <pc:sldMasterMk cId="3233764298" sldId="2147483672"/>
            <pc:sldLayoutMk cId="788724034" sldId="2147483675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22.973" v="364"/>
          <pc:sldLayoutMkLst>
            <pc:docMk/>
            <pc:sldMasterMk cId="3233764298" sldId="2147483672"/>
            <pc:sldLayoutMk cId="580176849" sldId="2147483676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22.973" v="364"/>
          <pc:sldLayoutMkLst>
            <pc:docMk/>
            <pc:sldMasterMk cId="3233764298" sldId="2147483672"/>
            <pc:sldLayoutMk cId="1716099468" sldId="2147483677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22.973" v="364"/>
          <pc:sldLayoutMkLst>
            <pc:docMk/>
            <pc:sldMasterMk cId="3233764298" sldId="2147483672"/>
            <pc:sldLayoutMk cId="2179821723" sldId="2147483678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22.973" v="364"/>
          <pc:sldLayoutMkLst>
            <pc:docMk/>
            <pc:sldMasterMk cId="3233764298" sldId="2147483672"/>
            <pc:sldLayoutMk cId="1704643340" sldId="2147483679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22.973" v="364"/>
          <pc:sldLayoutMkLst>
            <pc:docMk/>
            <pc:sldMasterMk cId="3233764298" sldId="2147483672"/>
            <pc:sldLayoutMk cId="1201578765" sldId="2147483680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22.973" v="364"/>
          <pc:sldLayoutMkLst>
            <pc:docMk/>
            <pc:sldMasterMk cId="3233764298" sldId="2147483672"/>
            <pc:sldLayoutMk cId="3848921144" sldId="2147483681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22.973" v="364"/>
          <pc:sldLayoutMkLst>
            <pc:docMk/>
            <pc:sldMasterMk cId="3233764298" sldId="2147483672"/>
            <pc:sldLayoutMk cId="1524617877" sldId="2147483682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22.973" v="364"/>
          <pc:sldLayoutMkLst>
            <pc:docMk/>
            <pc:sldMasterMk cId="3233764298" sldId="2147483672"/>
            <pc:sldLayoutMk cId="294341002" sldId="2147483683"/>
          </pc:sldLayoutMkLst>
        </pc:sldLayoutChg>
      </pc:sldMasterChg>
      <pc:sldMasterChg chg="add del addSldLayout delSldLayout modSldLayout">
        <pc:chgData name="Hubertas Akelaitis" userId="S::hubertas.akelaitis@gruso.lt::0ece85c2-3d66-4afe-b320-2661b357f734" providerId="AD" clId="Web-{465A019C-F0F3-4B11-86CA-5C8736A62FF6}" dt="2022-04-28T15:21:54.817" v="366"/>
        <pc:sldMasterMkLst>
          <pc:docMk/>
          <pc:sldMasterMk cId="2794685000" sldId="2147483684"/>
        </pc:sldMasterMkLst>
        <pc:sldLayoutChg chg="add del mod replId">
          <pc:chgData name="Hubertas Akelaitis" userId="S::hubertas.akelaitis@gruso.lt::0ece85c2-3d66-4afe-b320-2661b357f734" providerId="AD" clId="Web-{465A019C-F0F3-4B11-86CA-5C8736A62FF6}" dt="2022-04-28T15:21:54.817" v="366"/>
          <pc:sldLayoutMkLst>
            <pc:docMk/>
            <pc:sldMasterMk cId="2794685000" sldId="2147483684"/>
            <pc:sldLayoutMk cId="543611434" sldId="2147483685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54.817" v="366"/>
          <pc:sldLayoutMkLst>
            <pc:docMk/>
            <pc:sldMasterMk cId="2794685000" sldId="2147483684"/>
            <pc:sldLayoutMk cId="482124182" sldId="2147483686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54.817" v="366"/>
          <pc:sldLayoutMkLst>
            <pc:docMk/>
            <pc:sldMasterMk cId="2794685000" sldId="2147483684"/>
            <pc:sldLayoutMk cId="1939776039" sldId="2147483687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54.817" v="366"/>
          <pc:sldLayoutMkLst>
            <pc:docMk/>
            <pc:sldMasterMk cId="2794685000" sldId="2147483684"/>
            <pc:sldLayoutMk cId="1973087204" sldId="2147483688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54.817" v="366"/>
          <pc:sldLayoutMkLst>
            <pc:docMk/>
            <pc:sldMasterMk cId="2794685000" sldId="2147483684"/>
            <pc:sldLayoutMk cId="3330529997" sldId="2147483689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54.817" v="366"/>
          <pc:sldLayoutMkLst>
            <pc:docMk/>
            <pc:sldMasterMk cId="2794685000" sldId="2147483684"/>
            <pc:sldLayoutMk cId="433637158" sldId="2147483690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54.817" v="366"/>
          <pc:sldLayoutMkLst>
            <pc:docMk/>
            <pc:sldMasterMk cId="2794685000" sldId="2147483684"/>
            <pc:sldLayoutMk cId="3542944367" sldId="2147483691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54.817" v="366"/>
          <pc:sldLayoutMkLst>
            <pc:docMk/>
            <pc:sldMasterMk cId="2794685000" sldId="2147483684"/>
            <pc:sldLayoutMk cId="521723182" sldId="2147483692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54.817" v="366"/>
          <pc:sldLayoutMkLst>
            <pc:docMk/>
            <pc:sldMasterMk cId="2794685000" sldId="2147483684"/>
            <pc:sldLayoutMk cId="1972292716" sldId="2147483693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54.817" v="366"/>
          <pc:sldLayoutMkLst>
            <pc:docMk/>
            <pc:sldMasterMk cId="2794685000" sldId="2147483684"/>
            <pc:sldLayoutMk cId="2836697032" sldId="2147483694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1:54.817" v="366"/>
          <pc:sldLayoutMkLst>
            <pc:docMk/>
            <pc:sldMasterMk cId="2794685000" sldId="2147483684"/>
            <pc:sldLayoutMk cId="448654951" sldId="2147483695"/>
          </pc:sldLayoutMkLst>
        </pc:sldLayoutChg>
      </pc:sldMasterChg>
      <pc:sldMasterChg chg="add del addSldLayout delSldLayout modSldLayout">
        <pc:chgData name="Hubertas Akelaitis" userId="S::hubertas.akelaitis@gruso.lt::0ece85c2-3d66-4afe-b320-2661b357f734" providerId="AD" clId="Web-{465A019C-F0F3-4B11-86CA-5C8736A62FF6}" dt="2022-04-28T15:23:04.131" v="374"/>
        <pc:sldMasterMkLst>
          <pc:docMk/>
          <pc:sldMasterMk cId="2114852936" sldId="2147483696"/>
        </pc:sldMasterMkLst>
        <pc:sldLayoutChg chg="add del mod replId">
          <pc:chgData name="Hubertas Akelaitis" userId="S::hubertas.akelaitis@gruso.lt::0ece85c2-3d66-4afe-b320-2661b357f734" providerId="AD" clId="Web-{465A019C-F0F3-4B11-86CA-5C8736A62FF6}" dt="2022-04-28T15:23:04.131" v="374"/>
          <pc:sldLayoutMkLst>
            <pc:docMk/>
            <pc:sldMasterMk cId="2114852936" sldId="2147483696"/>
            <pc:sldLayoutMk cId="2706718754" sldId="2147483697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04.131" v="374"/>
          <pc:sldLayoutMkLst>
            <pc:docMk/>
            <pc:sldMasterMk cId="2114852936" sldId="2147483696"/>
            <pc:sldLayoutMk cId="3784675364" sldId="2147483698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04.131" v="374"/>
          <pc:sldLayoutMkLst>
            <pc:docMk/>
            <pc:sldMasterMk cId="2114852936" sldId="2147483696"/>
            <pc:sldLayoutMk cId="455313999" sldId="2147483699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04.131" v="374"/>
          <pc:sldLayoutMkLst>
            <pc:docMk/>
            <pc:sldMasterMk cId="2114852936" sldId="2147483696"/>
            <pc:sldLayoutMk cId="2186422663" sldId="2147483700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04.131" v="374"/>
          <pc:sldLayoutMkLst>
            <pc:docMk/>
            <pc:sldMasterMk cId="2114852936" sldId="2147483696"/>
            <pc:sldLayoutMk cId="2030197536" sldId="2147483701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04.131" v="374"/>
          <pc:sldLayoutMkLst>
            <pc:docMk/>
            <pc:sldMasterMk cId="2114852936" sldId="2147483696"/>
            <pc:sldLayoutMk cId="4268074155" sldId="2147483702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04.131" v="374"/>
          <pc:sldLayoutMkLst>
            <pc:docMk/>
            <pc:sldMasterMk cId="2114852936" sldId="2147483696"/>
            <pc:sldLayoutMk cId="3248116816" sldId="2147483703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04.131" v="374"/>
          <pc:sldLayoutMkLst>
            <pc:docMk/>
            <pc:sldMasterMk cId="2114852936" sldId="2147483696"/>
            <pc:sldLayoutMk cId="2918882404" sldId="2147483704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04.131" v="374"/>
          <pc:sldLayoutMkLst>
            <pc:docMk/>
            <pc:sldMasterMk cId="2114852936" sldId="2147483696"/>
            <pc:sldLayoutMk cId="3874774541" sldId="2147483705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04.131" v="374"/>
          <pc:sldLayoutMkLst>
            <pc:docMk/>
            <pc:sldMasterMk cId="2114852936" sldId="2147483696"/>
            <pc:sldLayoutMk cId="835202221" sldId="2147483706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04.131" v="374"/>
          <pc:sldLayoutMkLst>
            <pc:docMk/>
            <pc:sldMasterMk cId="2114852936" sldId="2147483696"/>
            <pc:sldLayoutMk cId="2315011208" sldId="2147483707"/>
          </pc:sldLayoutMkLst>
        </pc:sldLayoutChg>
      </pc:sldMasterChg>
      <pc:sldMasterChg chg="add del addSldLayout delSldLayout modSldLayout">
        <pc:chgData name="Hubertas Akelaitis" userId="S::hubertas.akelaitis@gruso.lt::0ece85c2-3d66-4afe-b320-2661b357f734" providerId="AD" clId="Web-{465A019C-F0F3-4B11-86CA-5C8736A62FF6}" dt="2022-04-28T15:23:38.022" v="383"/>
        <pc:sldMasterMkLst>
          <pc:docMk/>
          <pc:sldMasterMk cId="2454219350" sldId="2147483708"/>
        </pc:sldMasterMkLst>
        <pc:sldLayoutChg chg="add del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2454219350" sldId="2147483708"/>
            <pc:sldLayoutMk cId="3802009272" sldId="2147483709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2454219350" sldId="2147483708"/>
            <pc:sldLayoutMk cId="1807021249" sldId="2147483710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2454219350" sldId="2147483708"/>
            <pc:sldLayoutMk cId="3901273829" sldId="2147483711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2454219350" sldId="2147483708"/>
            <pc:sldLayoutMk cId="3889799730" sldId="2147483712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2454219350" sldId="2147483708"/>
            <pc:sldLayoutMk cId="1833453838" sldId="2147483713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2454219350" sldId="2147483708"/>
            <pc:sldLayoutMk cId="2050229666" sldId="2147483714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2454219350" sldId="2147483708"/>
            <pc:sldLayoutMk cId="2106621867" sldId="2147483715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2454219350" sldId="2147483708"/>
            <pc:sldLayoutMk cId="2571531693" sldId="2147483716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2454219350" sldId="2147483708"/>
            <pc:sldLayoutMk cId="152575091" sldId="2147483717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2454219350" sldId="2147483708"/>
            <pc:sldLayoutMk cId="979160111" sldId="2147483718"/>
          </pc:sldLayoutMkLst>
        </pc:sldLayoutChg>
        <pc:sldLayoutChg chg="add del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2454219350" sldId="2147483708"/>
            <pc:sldLayoutMk cId="1622464424" sldId="2147483719"/>
          </pc:sldLayoutMkLst>
        </pc:sldLayoutChg>
      </pc:sldMasterChg>
      <pc:sldMasterChg chg="add addSldLayout modSldLayout">
        <pc:chgData name="Hubertas Akelaitis" userId="S::hubertas.akelaitis@gruso.lt::0ece85c2-3d66-4afe-b320-2661b357f734" providerId="AD" clId="Web-{465A019C-F0F3-4B11-86CA-5C8736A62FF6}" dt="2022-04-28T15:23:38.022" v="383"/>
        <pc:sldMasterMkLst>
          <pc:docMk/>
          <pc:sldMasterMk cId="1404135350" sldId="2147483720"/>
        </pc:sldMasterMkLst>
        <pc:sldLayoutChg chg="add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1404135350" sldId="2147483720"/>
            <pc:sldLayoutMk cId="3077437629" sldId="2147483721"/>
          </pc:sldLayoutMkLst>
        </pc:sldLayoutChg>
        <pc:sldLayoutChg chg="add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1404135350" sldId="2147483720"/>
            <pc:sldLayoutMk cId="3099101207" sldId="2147483722"/>
          </pc:sldLayoutMkLst>
        </pc:sldLayoutChg>
        <pc:sldLayoutChg chg="add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1404135350" sldId="2147483720"/>
            <pc:sldLayoutMk cId="1726845988" sldId="2147483723"/>
          </pc:sldLayoutMkLst>
        </pc:sldLayoutChg>
        <pc:sldLayoutChg chg="add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1404135350" sldId="2147483720"/>
            <pc:sldLayoutMk cId="1045581852" sldId="2147483724"/>
          </pc:sldLayoutMkLst>
        </pc:sldLayoutChg>
        <pc:sldLayoutChg chg="add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1404135350" sldId="2147483720"/>
            <pc:sldLayoutMk cId="4016098285" sldId="2147483725"/>
          </pc:sldLayoutMkLst>
        </pc:sldLayoutChg>
        <pc:sldLayoutChg chg="add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1404135350" sldId="2147483720"/>
            <pc:sldLayoutMk cId="63363785" sldId="2147483726"/>
          </pc:sldLayoutMkLst>
        </pc:sldLayoutChg>
        <pc:sldLayoutChg chg="add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1404135350" sldId="2147483720"/>
            <pc:sldLayoutMk cId="1862683528" sldId="2147483727"/>
          </pc:sldLayoutMkLst>
        </pc:sldLayoutChg>
        <pc:sldLayoutChg chg="add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1404135350" sldId="2147483720"/>
            <pc:sldLayoutMk cId="3932018778" sldId="2147483728"/>
          </pc:sldLayoutMkLst>
        </pc:sldLayoutChg>
        <pc:sldLayoutChg chg="add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1404135350" sldId="2147483720"/>
            <pc:sldLayoutMk cId="1813970011" sldId="2147483729"/>
          </pc:sldLayoutMkLst>
        </pc:sldLayoutChg>
        <pc:sldLayoutChg chg="add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1404135350" sldId="2147483720"/>
            <pc:sldLayoutMk cId="3793027064" sldId="2147483730"/>
          </pc:sldLayoutMkLst>
        </pc:sldLayoutChg>
        <pc:sldLayoutChg chg="add mod replId">
          <pc:chgData name="Hubertas Akelaitis" userId="S::hubertas.akelaitis@gruso.lt::0ece85c2-3d66-4afe-b320-2661b357f734" providerId="AD" clId="Web-{465A019C-F0F3-4B11-86CA-5C8736A62FF6}" dt="2022-04-28T15:23:38.022" v="383"/>
          <pc:sldLayoutMkLst>
            <pc:docMk/>
            <pc:sldMasterMk cId="1404135350" sldId="2147483720"/>
            <pc:sldLayoutMk cId="2643196420" sldId="214748373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954E4-4D59-460A-A0B6-11E48E7C8D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37B692-4CFC-4FFB-9780-3A3B4EBEDE96}">
      <dgm:prSet/>
      <dgm:spPr/>
      <dgm:t>
        <a:bodyPr/>
        <a:lstStyle/>
        <a:p>
          <a:r>
            <a:rPr lang="en-US" b="1"/>
            <a:t>Vidaus degimo variklio sandara</a:t>
          </a:r>
        </a:p>
      </dgm:t>
    </dgm:pt>
    <dgm:pt modelId="{A2F1A7FA-EBFE-4E69-A5F2-FCAAC07375EF}" type="parTrans" cxnId="{D90A402B-5DE2-471A-8CC9-E37F59024607}">
      <dgm:prSet/>
      <dgm:spPr/>
      <dgm:t>
        <a:bodyPr/>
        <a:lstStyle/>
        <a:p>
          <a:endParaRPr lang="en-US"/>
        </a:p>
      </dgm:t>
    </dgm:pt>
    <dgm:pt modelId="{21FE025D-BDBE-4A82-9977-E2FE2423E2FC}" type="sibTrans" cxnId="{D90A402B-5DE2-471A-8CC9-E37F59024607}">
      <dgm:prSet/>
      <dgm:spPr/>
      <dgm:t>
        <a:bodyPr/>
        <a:lstStyle/>
        <a:p>
          <a:endParaRPr lang="en-US"/>
        </a:p>
      </dgm:t>
    </dgm:pt>
    <dgm:pt modelId="{48965968-14EA-456C-B92D-5C4A5C801720}">
      <dgm:prSet/>
      <dgm:spPr/>
      <dgm:t>
        <a:bodyPr/>
        <a:lstStyle/>
        <a:p>
          <a:r>
            <a:rPr lang="en-US" b="1" err="1"/>
            <a:t>Veikimo</a:t>
          </a:r>
          <a:r>
            <a:rPr lang="en-US" b="1"/>
            <a:t> </a:t>
          </a:r>
          <a:r>
            <a:rPr lang="en-US" b="1" err="1"/>
            <a:t>principas</a:t>
          </a:r>
          <a:endParaRPr lang="en-US" b="1"/>
        </a:p>
      </dgm:t>
    </dgm:pt>
    <dgm:pt modelId="{743C14BD-3473-429C-A412-AE4EFFBDFD57}" type="parTrans" cxnId="{531C9F04-2C67-4B9B-AE9C-0838A1CE069F}">
      <dgm:prSet/>
      <dgm:spPr/>
      <dgm:t>
        <a:bodyPr/>
        <a:lstStyle/>
        <a:p>
          <a:endParaRPr lang="en-US"/>
        </a:p>
      </dgm:t>
    </dgm:pt>
    <dgm:pt modelId="{9F045488-9C02-4B6E-AB51-BDA2C261F17F}" type="sibTrans" cxnId="{531C9F04-2C67-4B9B-AE9C-0838A1CE069F}">
      <dgm:prSet/>
      <dgm:spPr/>
      <dgm:t>
        <a:bodyPr/>
        <a:lstStyle/>
        <a:p>
          <a:endParaRPr lang="en-US"/>
        </a:p>
      </dgm:t>
    </dgm:pt>
    <dgm:pt modelId="{0693EAD3-5D40-480D-B77B-E07361324CDE}">
      <dgm:prSet/>
      <dgm:spPr/>
      <dgm:t>
        <a:bodyPr/>
        <a:lstStyle/>
        <a:p>
          <a:r>
            <a:rPr lang="en-US" b="1" err="1"/>
            <a:t>Taktų</a:t>
          </a:r>
          <a:r>
            <a:rPr lang="en-US" b="1"/>
            <a:t> </a:t>
          </a:r>
          <a:r>
            <a:rPr lang="en-US" b="1" err="1"/>
            <a:t>skaičiavimas</a:t>
          </a:r>
          <a:endParaRPr lang="en-US" b="1"/>
        </a:p>
      </dgm:t>
    </dgm:pt>
    <dgm:pt modelId="{850C6457-B897-4B17-BB29-3B191B1EE151}" type="parTrans" cxnId="{3A71BA65-AE9E-41A4-A6B3-7A2F13D01427}">
      <dgm:prSet/>
      <dgm:spPr/>
      <dgm:t>
        <a:bodyPr/>
        <a:lstStyle/>
        <a:p>
          <a:endParaRPr lang="en-US"/>
        </a:p>
      </dgm:t>
    </dgm:pt>
    <dgm:pt modelId="{FD45A1A7-20FE-4D08-9855-601AFD489097}" type="sibTrans" cxnId="{3A71BA65-AE9E-41A4-A6B3-7A2F13D01427}">
      <dgm:prSet/>
      <dgm:spPr/>
      <dgm:t>
        <a:bodyPr/>
        <a:lstStyle/>
        <a:p>
          <a:endParaRPr lang="en-US"/>
        </a:p>
      </dgm:t>
    </dgm:pt>
    <dgm:pt modelId="{40ED1355-1F2E-4CAF-B847-D84F08C81658}">
      <dgm:prSet/>
      <dgm:spPr/>
      <dgm:t>
        <a:bodyPr/>
        <a:lstStyle/>
        <a:p>
          <a:r>
            <a:rPr lang="en-US" b="1" err="1"/>
            <a:t>Variklių</a:t>
          </a:r>
          <a:r>
            <a:rPr lang="en-US" b="1"/>
            <a:t> </a:t>
          </a:r>
          <a:r>
            <a:rPr lang="en-US" b="1" err="1">
              <a:latin typeface="Calibri Light" panose="020F0302020204030204"/>
            </a:rPr>
            <a:t>tipai</a:t>
          </a:r>
          <a:endParaRPr lang="en-US" b="1"/>
        </a:p>
      </dgm:t>
    </dgm:pt>
    <dgm:pt modelId="{240D6E2B-0F29-4819-A41B-4FE007276833}" type="parTrans" cxnId="{8B181DB2-AA72-434D-845C-32080E5267A0}">
      <dgm:prSet/>
      <dgm:spPr/>
      <dgm:t>
        <a:bodyPr/>
        <a:lstStyle/>
        <a:p>
          <a:endParaRPr lang="en-US"/>
        </a:p>
      </dgm:t>
    </dgm:pt>
    <dgm:pt modelId="{FB026CC6-52C5-4D39-BD58-EF620AE0FE69}" type="sibTrans" cxnId="{8B181DB2-AA72-434D-845C-32080E5267A0}">
      <dgm:prSet/>
      <dgm:spPr/>
      <dgm:t>
        <a:bodyPr/>
        <a:lstStyle/>
        <a:p>
          <a:endParaRPr lang="en-US"/>
        </a:p>
      </dgm:t>
    </dgm:pt>
    <dgm:pt modelId="{302972FB-1A50-4A1E-A4FA-598DC83BC7BC}">
      <dgm:prSet phldr="0"/>
      <dgm:spPr/>
      <dgm:t>
        <a:bodyPr/>
        <a:lstStyle/>
        <a:p>
          <a:r>
            <a:rPr lang="en-US" b="1">
              <a:latin typeface="Calibri Light" panose="020F0302020204030204"/>
            </a:rPr>
            <a:t>Varikliai</a:t>
          </a:r>
        </a:p>
      </dgm:t>
    </dgm:pt>
    <dgm:pt modelId="{42CC8051-B17E-45A3-9FD0-EEF487B04F3D}" type="parTrans" cxnId="{C6A8C7E5-CE99-4751-86DE-509FBE5B9CD7}">
      <dgm:prSet/>
      <dgm:spPr/>
    </dgm:pt>
    <dgm:pt modelId="{AE36F2D9-CB80-4C56-9934-2DD06995D8FE}" type="sibTrans" cxnId="{C6A8C7E5-CE99-4751-86DE-509FBE5B9CD7}">
      <dgm:prSet/>
      <dgm:spPr/>
    </dgm:pt>
    <dgm:pt modelId="{74F40AFC-72C4-4AE0-AF1F-14EE944CCC53}">
      <dgm:prSet phldr="0"/>
      <dgm:spPr/>
      <dgm:t>
        <a:bodyPr/>
        <a:lstStyle/>
        <a:p>
          <a:pPr rtl="0"/>
          <a:r>
            <a:rPr lang="en-US" b="1">
              <a:latin typeface="Calibri Light" panose="020F0302020204030204"/>
            </a:rPr>
            <a:t>Apibūdinimas</a:t>
          </a:r>
        </a:p>
      </dgm:t>
    </dgm:pt>
    <dgm:pt modelId="{4E05FC2A-A9DF-4F87-8A43-78D230A8747F}" type="parTrans" cxnId="{45D29C10-FF92-4B72-81FF-492ABD8D853C}">
      <dgm:prSet/>
      <dgm:spPr/>
    </dgm:pt>
    <dgm:pt modelId="{79285581-4F3E-4770-880D-8330A1A3D224}" type="sibTrans" cxnId="{45D29C10-FF92-4B72-81FF-492ABD8D853C}">
      <dgm:prSet/>
      <dgm:spPr/>
    </dgm:pt>
    <dgm:pt modelId="{13A1470B-2274-41E9-A8B3-D0EEF2116F50}" type="pres">
      <dgm:prSet presAssocID="{C30954E4-4D59-460A-A0B6-11E48E7C8D28}" presName="vert0" presStyleCnt="0">
        <dgm:presLayoutVars>
          <dgm:dir/>
          <dgm:animOne val="branch"/>
          <dgm:animLvl val="lvl"/>
        </dgm:presLayoutVars>
      </dgm:prSet>
      <dgm:spPr/>
    </dgm:pt>
    <dgm:pt modelId="{A6B36BF0-5F42-43DA-AF59-B22B5E1AFB3D}" type="pres">
      <dgm:prSet presAssocID="{74F40AFC-72C4-4AE0-AF1F-14EE944CCC53}" presName="thickLine" presStyleLbl="alignNode1" presStyleIdx="0" presStyleCnt="6"/>
      <dgm:spPr/>
    </dgm:pt>
    <dgm:pt modelId="{8849E743-A649-47A2-928B-E8867159532F}" type="pres">
      <dgm:prSet presAssocID="{74F40AFC-72C4-4AE0-AF1F-14EE944CCC53}" presName="horz1" presStyleCnt="0"/>
      <dgm:spPr/>
    </dgm:pt>
    <dgm:pt modelId="{E66596D0-3EB5-413C-8FCA-6A7C34E038E2}" type="pres">
      <dgm:prSet presAssocID="{74F40AFC-72C4-4AE0-AF1F-14EE944CCC53}" presName="tx1" presStyleLbl="revTx" presStyleIdx="0" presStyleCnt="6"/>
      <dgm:spPr/>
    </dgm:pt>
    <dgm:pt modelId="{EC82347D-2FAC-4DEE-BB6B-AAF49B25461E}" type="pres">
      <dgm:prSet presAssocID="{74F40AFC-72C4-4AE0-AF1F-14EE944CCC53}" presName="vert1" presStyleCnt="0"/>
      <dgm:spPr/>
    </dgm:pt>
    <dgm:pt modelId="{0DB909DC-8171-4C03-BB65-5307E6C7C309}" type="pres">
      <dgm:prSet presAssocID="{5F37B692-4CFC-4FFB-9780-3A3B4EBEDE96}" presName="thickLine" presStyleLbl="alignNode1" presStyleIdx="1" presStyleCnt="6"/>
      <dgm:spPr/>
    </dgm:pt>
    <dgm:pt modelId="{C8A402E1-8E50-43CC-9C71-4AEE4C72796B}" type="pres">
      <dgm:prSet presAssocID="{5F37B692-4CFC-4FFB-9780-3A3B4EBEDE96}" presName="horz1" presStyleCnt="0"/>
      <dgm:spPr/>
    </dgm:pt>
    <dgm:pt modelId="{C5DBDB3F-501E-4E67-A5F4-8E3C16EAEF09}" type="pres">
      <dgm:prSet presAssocID="{5F37B692-4CFC-4FFB-9780-3A3B4EBEDE96}" presName="tx1" presStyleLbl="revTx" presStyleIdx="1" presStyleCnt="6"/>
      <dgm:spPr/>
    </dgm:pt>
    <dgm:pt modelId="{D179C481-38BF-4A3C-8BAE-5636533C3652}" type="pres">
      <dgm:prSet presAssocID="{5F37B692-4CFC-4FFB-9780-3A3B4EBEDE96}" presName="vert1" presStyleCnt="0"/>
      <dgm:spPr/>
    </dgm:pt>
    <dgm:pt modelId="{4F9E86AE-3F6D-486A-A232-6877CF6D1B2F}" type="pres">
      <dgm:prSet presAssocID="{48965968-14EA-456C-B92D-5C4A5C801720}" presName="thickLine" presStyleLbl="alignNode1" presStyleIdx="2" presStyleCnt="6"/>
      <dgm:spPr/>
    </dgm:pt>
    <dgm:pt modelId="{392F2E83-B74E-4175-A003-6E6DA31D6CCB}" type="pres">
      <dgm:prSet presAssocID="{48965968-14EA-456C-B92D-5C4A5C801720}" presName="horz1" presStyleCnt="0"/>
      <dgm:spPr/>
    </dgm:pt>
    <dgm:pt modelId="{1F2783AA-F9E3-4A86-9C4C-F7F4A7A9081D}" type="pres">
      <dgm:prSet presAssocID="{48965968-14EA-456C-B92D-5C4A5C801720}" presName="tx1" presStyleLbl="revTx" presStyleIdx="2" presStyleCnt="6"/>
      <dgm:spPr/>
    </dgm:pt>
    <dgm:pt modelId="{17CF1DB0-7E0D-4E44-9BE2-7344DC11CA44}" type="pres">
      <dgm:prSet presAssocID="{48965968-14EA-456C-B92D-5C4A5C801720}" presName="vert1" presStyleCnt="0"/>
      <dgm:spPr/>
    </dgm:pt>
    <dgm:pt modelId="{4D0C93BB-2C3A-46C3-8B63-0172931BBDAA}" type="pres">
      <dgm:prSet presAssocID="{0693EAD3-5D40-480D-B77B-E07361324CDE}" presName="thickLine" presStyleLbl="alignNode1" presStyleIdx="3" presStyleCnt="6"/>
      <dgm:spPr/>
    </dgm:pt>
    <dgm:pt modelId="{593301FC-8C67-491E-956C-278BAD303999}" type="pres">
      <dgm:prSet presAssocID="{0693EAD3-5D40-480D-B77B-E07361324CDE}" presName="horz1" presStyleCnt="0"/>
      <dgm:spPr/>
    </dgm:pt>
    <dgm:pt modelId="{2FACF8AC-53E8-47AD-A06E-452A91930887}" type="pres">
      <dgm:prSet presAssocID="{0693EAD3-5D40-480D-B77B-E07361324CDE}" presName="tx1" presStyleLbl="revTx" presStyleIdx="3" presStyleCnt="6"/>
      <dgm:spPr/>
    </dgm:pt>
    <dgm:pt modelId="{BC1C1603-C72C-4215-A7D4-0FECEC8E87F6}" type="pres">
      <dgm:prSet presAssocID="{0693EAD3-5D40-480D-B77B-E07361324CDE}" presName="vert1" presStyleCnt="0"/>
      <dgm:spPr/>
    </dgm:pt>
    <dgm:pt modelId="{0A256371-7D29-47D3-BDD5-F9CA3DAEDA4B}" type="pres">
      <dgm:prSet presAssocID="{40ED1355-1F2E-4CAF-B847-D84F08C81658}" presName="thickLine" presStyleLbl="alignNode1" presStyleIdx="4" presStyleCnt="6"/>
      <dgm:spPr/>
    </dgm:pt>
    <dgm:pt modelId="{7AD76D38-6817-4EA2-8444-8C4868BBA8F1}" type="pres">
      <dgm:prSet presAssocID="{40ED1355-1F2E-4CAF-B847-D84F08C81658}" presName="horz1" presStyleCnt="0"/>
      <dgm:spPr/>
    </dgm:pt>
    <dgm:pt modelId="{198B1D40-8504-4EB4-9FDE-B9AF3DB722D1}" type="pres">
      <dgm:prSet presAssocID="{40ED1355-1F2E-4CAF-B847-D84F08C81658}" presName="tx1" presStyleLbl="revTx" presStyleIdx="4" presStyleCnt="6"/>
      <dgm:spPr/>
    </dgm:pt>
    <dgm:pt modelId="{BAA09296-E48E-4441-BBBD-82EC20001F73}" type="pres">
      <dgm:prSet presAssocID="{40ED1355-1F2E-4CAF-B847-D84F08C81658}" presName="vert1" presStyleCnt="0"/>
      <dgm:spPr/>
    </dgm:pt>
    <dgm:pt modelId="{94B25A91-C765-43B7-9B3C-3BA83701C82B}" type="pres">
      <dgm:prSet presAssocID="{302972FB-1A50-4A1E-A4FA-598DC83BC7BC}" presName="thickLine" presStyleLbl="alignNode1" presStyleIdx="5" presStyleCnt="6"/>
      <dgm:spPr/>
    </dgm:pt>
    <dgm:pt modelId="{F8C07A56-FF36-4495-B048-72EE238AB217}" type="pres">
      <dgm:prSet presAssocID="{302972FB-1A50-4A1E-A4FA-598DC83BC7BC}" presName="horz1" presStyleCnt="0"/>
      <dgm:spPr/>
    </dgm:pt>
    <dgm:pt modelId="{318AA46B-9979-4322-8AA7-FC99487D7E01}" type="pres">
      <dgm:prSet presAssocID="{302972FB-1A50-4A1E-A4FA-598DC83BC7BC}" presName="tx1" presStyleLbl="revTx" presStyleIdx="5" presStyleCnt="6"/>
      <dgm:spPr/>
    </dgm:pt>
    <dgm:pt modelId="{76839366-FB85-465C-BFFE-016ADA07CC93}" type="pres">
      <dgm:prSet presAssocID="{302972FB-1A50-4A1E-A4FA-598DC83BC7BC}" presName="vert1" presStyleCnt="0"/>
      <dgm:spPr/>
    </dgm:pt>
  </dgm:ptLst>
  <dgm:cxnLst>
    <dgm:cxn modelId="{671A0400-3BE7-4772-88D7-A30DBC17C709}" type="presOf" srcId="{40ED1355-1F2E-4CAF-B847-D84F08C81658}" destId="{198B1D40-8504-4EB4-9FDE-B9AF3DB722D1}" srcOrd="0" destOrd="0" presId="urn:microsoft.com/office/officeart/2008/layout/LinedList"/>
    <dgm:cxn modelId="{531C9F04-2C67-4B9B-AE9C-0838A1CE069F}" srcId="{C30954E4-4D59-460A-A0B6-11E48E7C8D28}" destId="{48965968-14EA-456C-B92D-5C4A5C801720}" srcOrd="2" destOrd="0" parTransId="{743C14BD-3473-429C-A412-AE4EFFBDFD57}" sibTransId="{9F045488-9C02-4B6E-AB51-BDA2C261F17F}"/>
    <dgm:cxn modelId="{45D29C10-FF92-4B72-81FF-492ABD8D853C}" srcId="{C30954E4-4D59-460A-A0B6-11E48E7C8D28}" destId="{74F40AFC-72C4-4AE0-AF1F-14EE944CCC53}" srcOrd="0" destOrd="0" parTransId="{4E05FC2A-A9DF-4F87-8A43-78D230A8747F}" sibTransId="{79285581-4F3E-4770-880D-8330A1A3D224}"/>
    <dgm:cxn modelId="{B1F98B12-845C-46AB-87E4-1969743CE670}" type="presOf" srcId="{0693EAD3-5D40-480D-B77B-E07361324CDE}" destId="{2FACF8AC-53E8-47AD-A06E-452A91930887}" srcOrd="0" destOrd="0" presId="urn:microsoft.com/office/officeart/2008/layout/LinedList"/>
    <dgm:cxn modelId="{D90A402B-5DE2-471A-8CC9-E37F59024607}" srcId="{C30954E4-4D59-460A-A0B6-11E48E7C8D28}" destId="{5F37B692-4CFC-4FFB-9780-3A3B4EBEDE96}" srcOrd="1" destOrd="0" parTransId="{A2F1A7FA-EBFE-4E69-A5F2-FCAAC07375EF}" sibTransId="{21FE025D-BDBE-4A82-9977-E2FE2423E2FC}"/>
    <dgm:cxn modelId="{3A71BA65-AE9E-41A4-A6B3-7A2F13D01427}" srcId="{C30954E4-4D59-460A-A0B6-11E48E7C8D28}" destId="{0693EAD3-5D40-480D-B77B-E07361324CDE}" srcOrd="3" destOrd="0" parTransId="{850C6457-B897-4B17-BB29-3B191B1EE151}" sibTransId="{FD45A1A7-20FE-4D08-9855-601AFD489097}"/>
    <dgm:cxn modelId="{CFBA149B-7943-45D3-9C1A-892EBABE22F3}" type="presOf" srcId="{74F40AFC-72C4-4AE0-AF1F-14EE944CCC53}" destId="{E66596D0-3EB5-413C-8FCA-6A7C34E038E2}" srcOrd="0" destOrd="0" presId="urn:microsoft.com/office/officeart/2008/layout/LinedList"/>
    <dgm:cxn modelId="{538A77AE-4C2C-47B3-95C8-A19C376EF397}" type="presOf" srcId="{48965968-14EA-456C-B92D-5C4A5C801720}" destId="{1F2783AA-F9E3-4A86-9C4C-F7F4A7A9081D}" srcOrd="0" destOrd="0" presId="urn:microsoft.com/office/officeart/2008/layout/LinedList"/>
    <dgm:cxn modelId="{8B181DB2-AA72-434D-845C-32080E5267A0}" srcId="{C30954E4-4D59-460A-A0B6-11E48E7C8D28}" destId="{40ED1355-1F2E-4CAF-B847-D84F08C81658}" srcOrd="4" destOrd="0" parTransId="{240D6E2B-0F29-4819-A41B-4FE007276833}" sibTransId="{FB026CC6-52C5-4D39-BD58-EF620AE0FE69}"/>
    <dgm:cxn modelId="{391246B2-192B-4CEA-A201-A1CD6D8D1E70}" type="presOf" srcId="{5F37B692-4CFC-4FFB-9780-3A3B4EBEDE96}" destId="{C5DBDB3F-501E-4E67-A5F4-8E3C16EAEF09}" srcOrd="0" destOrd="0" presId="urn:microsoft.com/office/officeart/2008/layout/LinedList"/>
    <dgm:cxn modelId="{C6A8C7E5-CE99-4751-86DE-509FBE5B9CD7}" srcId="{C30954E4-4D59-460A-A0B6-11E48E7C8D28}" destId="{302972FB-1A50-4A1E-A4FA-598DC83BC7BC}" srcOrd="5" destOrd="0" parTransId="{42CC8051-B17E-45A3-9FD0-EEF487B04F3D}" sibTransId="{AE36F2D9-CB80-4C56-9934-2DD06995D8FE}"/>
    <dgm:cxn modelId="{EB4DF8F7-173F-45E7-89C3-7A9A48FA64EB}" type="presOf" srcId="{C30954E4-4D59-460A-A0B6-11E48E7C8D28}" destId="{13A1470B-2274-41E9-A8B3-D0EEF2116F50}" srcOrd="0" destOrd="0" presId="urn:microsoft.com/office/officeart/2008/layout/LinedList"/>
    <dgm:cxn modelId="{F69F32FD-000A-4A89-8C74-4CE94CDF604E}" type="presOf" srcId="{302972FB-1A50-4A1E-A4FA-598DC83BC7BC}" destId="{318AA46B-9979-4322-8AA7-FC99487D7E01}" srcOrd="0" destOrd="0" presId="urn:microsoft.com/office/officeart/2008/layout/LinedList"/>
    <dgm:cxn modelId="{FFCA564B-5D79-47A5-AAE7-25DA07850C71}" type="presParOf" srcId="{13A1470B-2274-41E9-A8B3-D0EEF2116F50}" destId="{A6B36BF0-5F42-43DA-AF59-B22B5E1AFB3D}" srcOrd="0" destOrd="0" presId="urn:microsoft.com/office/officeart/2008/layout/LinedList"/>
    <dgm:cxn modelId="{C80EE381-0012-4A13-94F2-431C2821D54C}" type="presParOf" srcId="{13A1470B-2274-41E9-A8B3-D0EEF2116F50}" destId="{8849E743-A649-47A2-928B-E8867159532F}" srcOrd="1" destOrd="0" presId="urn:microsoft.com/office/officeart/2008/layout/LinedList"/>
    <dgm:cxn modelId="{385F6F08-1F04-4706-9EE0-5B51D866B4CC}" type="presParOf" srcId="{8849E743-A649-47A2-928B-E8867159532F}" destId="{E66596D0-3EB5-413C-8FCA-6A7C34E038E2}" srcOrd="0" destOrd="0" presId="urn:microsoft.com/office/officeart/2008/layout/LinedList"/>
    <dgm:cxn modelId="{D19583FF-B3FD-4D91-AFEF-B54B4A2FFCD5}" type="presParOf" srcId="{8849E743-A649-47A2-928B-E8867159532F}" destId="{EC82347D-2FAC-4DEE-BB6B-AAF49B25461E}" srcOrd="1" destOrd="0" presId="urn:microsoft.com/office/officeart/2008/layout/LinedList"/>
    <dgm:cxn modelId="{B50D93B4-B325-4720-A28A-7BB347D4F951}" type="presParOf" srcId="{13A1470B-2274-41E9-A8B3-D0EEF2116F50}" destId="{0DB909DC-8171-4C03-BB65-5307E6C7C309}" srcOrd="2" destOrd="0" presId="urn:microsoft.com/office/officeart/2008/layout/LinedList"/>
    <dgm:cxn modelId="{E6410F3D-7F40-40E3-BC25-30285F721A87}" type="presParOf" srcId="{13A1470B-2274-41E9-A8B3-D0EEF2116F50}" destId="{C8A402E1-8E50-43CC-9C71-4AEE4C72796B}" srcOrd="3" destOrd="0" presId="urn:microsoft.com/office/officeart/2008/layout/LinedList"/>
    <dgm:cxn modelId="{DF4D4F93-F60B-4BF1-A74A-FF9782A81F65}" type="presParOf" srcId="{C8A402E1-8E50-43CC-9C71-4AEE4C72796B}" destId="{C5DBDB3F-501E-4E67-A5F4-8E3C16EAEF09}" srcOrd="0" destOrd="0" presId="urn:microsoft.com/office/officeart/2008/layout/LinedList"/>
    <dgm:cxn modelId="{F538AC23-56ED-4500-B854-C5D4890B8F26}" type="presParOf" srcId="{C8A402E1-8E50-43CC-9C71-4AEE4C72796B}" destId="{D179C481-38BF-4A3C-8BAE-5636533C3652}" srcOrd="1" destOrd="0" presId="urn:microsoft.com/office/officeart/2008/layout/LinedList"/>
    <dgm:cxn modelId="{C14CBCB9-5803-4B31-AE7E-BB419C81FA5C}" type="presParOf" srcId="{13A1470B-2274-41E9-A8B3-D0EEF2116F50}" destId="{4F9E86AE-3F6D-486A-A232-6877CF6D1B2F}" srcOrd="4" destOrd="0" presId="urn:microsoft.com/office/officeart/2008/layout/LinedList"/>
    <dgm:cxn modelId="{C556931D-E271-46B2-ADFB-B39BEFFA4B05}" type="presParOf" srcId="{13A1470B-2274-41E9-A8B3-D0EEF2116F50}" destId="{392F2E83-B74E-4175-A003-6E6DA31D6CCB}" srcOrd="5" destOrd="0" presId="urn:microsoft.com/office/officeart/2008/layout/LinedList"/>
    <dgm:cxn modelId="{1F9E564A-0F9C-46A3-AE28-71671E33EF96}" type="presParOf" srcId="{392F2E83-B74E-4175-A003-6E6DA31D6CCB}" destId="{1F2783AA-F9E3-4A86-9C4C-F7F4A7A9081D}" srcOrd="0" destOrd="0" presId="urn:microsoft.com/office/officeart/2008/layout/LinedList"/>
    <dgm:cxn modelId="{C9FC6EF0-3DC5-47CC-B68E-1CF86E31D4AE}" type="presParOf" srcId="{392F2E83-B74E-4175-A003-6E6DA31D6CCB}" destId="{17CF1DB0-7E0D-4E44-9BE2-7344DC11CA44}" srcOrd="1" destOrd="0" presId="urn:microsoft.com/office/officeart/2008/layout/LinedList"/>
    <dgm:cxn modelId="{3CFBE53E-FF23-4EB0-8E51-F1BB436E3165}" type="presParOf" srcId="{13A1470B-2274-41E9-A8B3-D0EEF2116F50}" destId="{4D0C93BB-2C3A-46C3-8B63-0172931BBDAA}" srcOrd="6" destOrd="0" presId="urn:microsoft.com/office/officeart/2008/layout/LinedList"/>
    <dgm:cxn modelId="{B3B5D270-6C89-4E86-806B-4143F5D956DA}" type="presParOf" srcId="{13A1470B-2274-41E9-A8B3-D0EEF2116F50}" destId="{593301FC-8C67-491E-956C-278BAD303999}" srcOrd="7" destOrd="0" presId="urn:microsoft.com/office/officeart/2008/layout/LinedList"/>
    <dgm:cxn modelId="{7C6495DD-05BA-4C67-B032-993DB8C8A970}" type="presParOf" srcId="{593301FC-8C67-491E-956C-278BAD303999}" destId="{2FACF8AC-53E8-47AD-A06E-452A91930887}" srcOrd="0" destOrd="0" presId="urn:microsoft.com/office/officeart/2008/layout/LinedList"/>
    <dgm:cxn modelId="{2D39D860-A1D5-4087-BE14-B1472C6F10E9}" type="presParOf" srcId="{593301FC-8C67-491E-956C-278BAD303999}" destId="{BC1C1603-C72C-4215-A7D4-0FECEC8E87F6}" srcOrd="1" destOrd="0" presId="urn:microsoft.com/office/officeart/2008/layout/LinedList"/>
    <dgm:cxn modelId="{99A761C7-4112-4D26-89BB-B1B0244DEB05}" type="presParOf" srcId="{13A1470B-2274-41E9-A8B3-D0EEF2116F50}" destId="{0A256371-7D29-47D3-BDD5-F9CA3DAEDA4B}" srcOrd="8" destOrd="0" presId="urn:microsoft.com/office/officeart/2008/layout/LinedList"/>
    <dgm:cxn modelId="{8B112135-CDC2-484F-B5B6-D15383B667B0}" type="presParOf" srcId="{13A1470B-2274-41E9-A8B3-D0EEF2116F50}" destId="{7AD76D38-6817-4EA2-8444-8C4868BBA8F1}" srcOrd="9" destOrd="0" presId="urn:microsoft.com/office/officeart/2008/layout/LinedList"/>
    <dgm:cxn modelId="{5EF7AEAC-F855-433C-9653-83D6840B245D}" type="presParOf" srcId="{7AD76D38-6817-4EA2-8444-8C4868BBA8F1}" destId="{198B1D40-8504-4EB4-9FDE-B9AF3DB722D1}" srcOrd="0" destOrd="0" presId="urn:microsoft.com/office/officeart/2008/layout/LinedList"/>
    <dgm:cxn modelId="{27954DA6-B69F-48AF-9B1F-F3A536921BBF}" type="presParOf" srcId="{7AD76D38-6817-4EA2-8444-8C4868BBA8F1}" destId="{BAA09296-E48E-4441-BBBD-82EC20001F73}" srcOrd="1" destOrd="0" presId="urn:microsoft.com/office/officeart/2008/layout/LinedList"/>
    <dgm:cxn modelId="{B75E5E06-1E09-4C2B-8B23-42DB4031742D}" type="presParOf" srcId="{13A1470B-2274-41E9-A8B3-D0EEF2116F50}" destId="{94B25A91-C765-43B7-9B3C-3BA83701C82B}" srcOrd="10" destOrd="0" presId="urn:microsoft.com/office/officeart/2008/layout/LinedList"/>
    <dgm:cxn modelId="{A2B4B071-85CD-4F04-9324-C996E52DFFAD}" type="presParOf" srcId="{13A1470B-2274-41E9-A8B3-D0EEF2116F50}" destId="{F8C07A56-FF36-4495-B048-72EE238AB217}" srcOrd="11" destOrd="0" presId="urn:microsoft.com/office/officeart/2008/layout/LinedList"/>
    <dgm:cxn modelId="{E91B149F-AF9A-49D1-A154-7CD485AC778F}" type="presParOf" srcId="{F8C07A56-FF36-4495-B048-72EE238AB217}" destId="{318AA46B-9979-4322-8AA7-FC99487D7E01}" srcOrd="0" destOrd="0" presId="urn:microsoft.com/office/officeart/2008/layout/LinedList"/>
    <dgm:cxn modelId="{ABA03C16-3D20-41AC-9642-85C3F24305EB}" type="presParOf" srcId="{F8C07A56-FF36-4495-B048-72EE238AB217}" destId="{76839366-FB85-465C-BFFE-016ADA07CC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75CDC-4D25-4ACF-BB40-1A0295346CE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798EDB-CD0D-4541-B298-7E6D98CBBFE1}">
      <dgm:prSet/>
      <dgm:spPr/>
      <dgm:t>
        <a:bodyPr/>
        <a:lstStyle/>
        <a:p>
          <a:r>
            <a:rPr lang="en-US" b="1"/>
            <a:t>Vidaus degimo variklis</a:t>
          </a:r>
          <a:r>
            <a:rPr lang="en-US"/>
            <a:t> – energijos rūšies keitimo įtaisas, variklis, uždaroje degimo kameroje atpalaiduojamą termocheminę kuro mišinio sprogimo reakcijos energija verčiantis į mechaninę – sukimo momentą.</a:t>
          </a:r>
        </a:p>
      </dgm:t>
    </dgm:pt>
    <dgm:pt modelId="{FBE17063-C6D4-42A3-9D49-18B57A8AE202}" type="parTrans" cxnId="{20250E30-DBE0-438F-B88A-AD86B25732A4}">
      <dgm:prSet/>
      <dgm:spPr/>
      <dgm:t>
        <a:bodyPr/>
        <a:lstStyle/>
        <a:p>
          <a:endParaRPr lang="en-US"/>
        </a:p>
      </dgm:t>
    </dgm:pt>
    <dgm:pt modelId="{99C11E9B-19D2-4BD9-A228-D0B2DE344875}" type="sibTrans" cxnId="{20250E30-DBE0-438F-B88A-AD86B25732A4}">
      <dgm:prSet/>
      <dgm:spPr/>
      <dgm:t>
        <a:bodyPr/>
        <a:lstStyle/>
        <a:p>
          <a:endParaRPr lang="en-US"/>
        </a:p>
      </dgm:t>
    </dgm:pt>
    <dgm:pt modelId="{546D8EA3-3D74-4B2C-B9E9-10EED6CD8100}">
      <dgm:prSet/>
      <dgm:spPr/>
      <dgm:t>
        <a:bodyPr/>
        <a:lstStyle/>
        <a:p>
          <a:r>
            <a:rPr lang="en-US" b="1"/>
            <a:t>Vidaus degimo variklio užvedimas - </a:t>
          </a:r>
          <a:r>
            <a:rPr lang="en-US"/>
            <a:t>alkūninis velenas iš pradžių pasukamas starteriu ar rankena. Toliau  velenas sukasi iš inercijos. Tris taktus judina stūmoklį, ketvirto takto  metu stūmoklis perduoda energiją alkūniniam velenui.</a:t>
          </a:r>
        </a:p>
      </dgm:t>
    </dgm:pt>
    <dgm:pt modelId="{9DA78F7B-1246-4C21-8F07-D70000D6053E}" type="parTrans" cxnId="{5AA49865-6A39-4B07-AB53-11B9D3D074F7}">
      <dgm:prSet/>
      <dgm:spPr/>
      <dgm:t>
        <a:bodyPr/>
        <a:lstStyle/>
        <a:p>
          <a:endParaRPr lang="en-US"/>
        </a:p>
      </dgm:t>
    </dgm:pt>
    <dgm:pt modelId="{D4137AA1-BCEB-4A75-8959-A4DFB02EA00B}" type="sibTrans" cxnId="{5AA49865-6A39-4B07-AB53-11B9D3D074F7}">
      <dgm:prSet/>
      <dgm:spPr/>
      <dgm:t>
        <a:bodyPr/>
        <a:lstStyle/>
        <a:p>
          <a:endParaRPr lang="en-US"/>
        </a:p>
      </dgm:t>
    </dgm:pt>
    <dgm:pt modelId="{DBE5A74A-0737-4F9D-9156-9BC6C3720891}" type="pres">
      <dgm:prSet presAssocID="{91475CDC-4D25-4ACF-BB40-1A0295346CE0}" presName="vert0" presStyleCnt="0">
        <dgm:presLayoutVars>
          <dgm:dir/>
          <dgm:animOne val="branch"/>
          <dgm:animLvl val="lvl"/>
        </dgm:presLayoutVars>
      </dgm:prSet>
      <dgm:spPr/>
    </dgm:pt>
    <dgm:pt modelId="{EA1F6D70-42E1-4963-BBAF-0AE397872B3F}" type="pres">
      <dgm:prSet presAssocID="{54798EDB-CD0D-4541-B298-7E6D98CBBFE1}" presName="thickLine" presStyleLbl="alignNode1" presStyleIdx="0" presStyleCnt="2"/>
      <dgm:spPr/>
    </dgm:pt>
    <dgm:pt modelId="{3C969759-F8EE-47BB-A5EC-5AD169534E18}" type="pres">
      <dgm:prSet presAssocID="{54798EDB-CD0D-4541-B298-7E6D98CBBFE1}" presName="horz1" presStyleCnt="0"/>
      <dgm:spPr/>
    </dgm:pt>
    <dgm:pt modelId="{D53063F6-DBF9-4EAC-89E6-4A6CF477A438}" type="pres">
      <dgm:prSet presAssocID="{54798EDB-CD0D-4541-B298-7E6D98CBBFE1}" presName="tx1" presStyleLbl="revTx" presStyleIdx="0" presStyleCnt="2"/>
      <dgm:spPr/>
    </dgm:pt>
    <dgm:pt modelId="{20242C50-3F2D-42F8-9487-6413D897C8DC}" type="pres">
      <dgm:prSet presAssocID="{54798EDB-CD0D-4541-B298-7E6D98CBBFE1}" presName="vert1" presStyleCnt="0"/>
      <dgm:spPr/>
    </dgm:pt>
    <dgm:pt modelId="{D24882B0-90DB-4EDF-A937-1EBF81AE5441}" type="pres">
      <dgm:prSet presAssocID="{546D8EA3-3D74-4B2C-B9E9-10EED6CD8100}" presName="thickLine" presStyleLbl="alignNode1" presStyleIdx="1" presStyleCnt="2"/>
      <dgm:spPr/>
    </dgm:pt>
    <dgm:pt modelId="{EB967104-75D2-49EE-8DE2-361AC0D0F88F}" type="pres">
      <dgm:prSet presAssocID="{546D8EA3-3D74-4B2C-B9E9-10EED6CD8100}" presName="horz1" presStyleCnt="0"/>
      <dgm:spPr/>
    </dgm:pt>
    <dgm:pt modelId="{F49326D9-E380-400B-83C2-52C67531590F}" type="pres">
      <dgm:prSet presAssocID="{546D8EA3-3D74-4B2C-B9E9-10EED6CD8100}" presName="tx1" presStyleLbl="revTx" presStyleIdx="1" presStyleCnt="2"/>
      <dgm:spPr/>
    </dgm:pt>
    <dgm:pt modelId="{E404288F-A868-4E7B-85E8-613F658D9373}" type="pres">
      <dgm:prSet presAssocID="{546D8EA3-3D74-4B2C-B9E9-10EED6CD8100}" presName="vert1" presStyleCnt="0"/>
      <dgm:spPr/>
    </dgm:pt>
  </dgm:ptLst>
  <dgm:cxnLst>
    <dgm:cxn modelId="{20250E30-DBE0-438F-B88A-AD86B25732A4}" srcId="{91475CDC-4D25-4ACF-BB40-1A0295346CE0}" destId="{54798EDB-CD0D-4541-B298-7E6D98CBBFE1}" srcOrd="0" destOrd="0" parTransId="{FBE17063-C6D4-42A3-9D49-18B57A8AE202}" sibTransId="{99C11E9B-19D2-4BD9-A228-D0B2DE344875}"/>
    <dgm:cxn modelId="{5AA49865-6A39-4B07-AB53-11B9D3D074F7}" srcId="{91475CDC-4D25-4ACF-BB40-1A0295346CE0}" destId="{546D8EA3-3D74-4B2C-B9E9-10EED6CD8100}" srcOrd="1" destOrd="0" parTransId="{9DA78F7B-1246-4C21-8F07-D70000D6053E}" sibTransId="{D4137AA1-BCEB-4A75-8959-A4DFB02EA00B}"/>
    <dgm:cxn modelId="{CB83454E-375B-42EC-8D65-34CBF8A2A43D}" type="presOf" srcId="{546D8EA3-3D74-4B2C-B9E9-10EED6CD8100}" destId="{F49326D9-E380-400B-83C2-52C67531590F}" srcOrd="0" destOrd="0" presId="urn:microsoft.com/office/officeart/2008/layout/LinedList"/>
    <dgm:cxn modelId="{62EE5C7B-449B-45F7-94A5-253AC97CA0A8}" type="presOf" srcId="{91475CDC-4D25-4ACF-BB40-1A0295346CE0}" destId="{DBE5A74A-0737-4F9D-9156-9BC6C3720891}" srcOrd="0" destOrd="0" presId="urn:microsoft.com/office/officeart/2008/layout/LinedList"/>
    <dgm:cxn modelId="{793A6BB3-7471-4080-AF58-D3ABEF2DD15E}" type="presOf" srcId="{54798EDB-CD0D-4541-B298-7E6D98CBBFE1}" destId="{D53063F6-DBF9-4EAC-89E6-4A6CF477A438}" srcOrd="0" destOrd="0" presId="urn:microsoft.com/office/officeart/2008/layout/LinedList"/>
    <dgm:cxn modelId="{08B8752E-117F-469E-86D0-2D0754C850EA}" type="presParOf" srcId="{DBE5A74A-0737-4F9D-9156-9BC6C3720891}" destId="{EA1F6D70-42E1-4963-BBAF-0AE397872B3F}" srcOrd="0" destOrd="0" presId="urn:microsoft.com/office/officeart/2008/layout/LinedList"/>
    <dgm:cxn modelId="{C2852097-7CAB-44A9-AF95-A10CF3E12EBF}" type="presParOf" srcId="{DBE5A74A-0737-4F9D-9156-9BC6C3720891}" destId="{3C969759-F8EE-47BB-A5EC-5AD169534E18}" srcOrd="1" destOrd="0" presId="urn:microsoft.com/office/officeart/2008/layout/LinedList"/>
    <dgm:cxn modelId="{ED61E7E0-6E63-4D2B-A518-E61A1F3DAF70}" type="presParOf" srcId="{3C969759-F8EE-47BB-A5EC-5AD169534E18}" destId="{D53063F6-DBF9-4EAC-89E6-4A6CF477A438}" srcOrd="0" destOrd="0" presId="urn:microsoft.com/office/officeart/2008/layout/LinedList"/>
    <dgm:cxn modelId="{8FB71C62-43FA-4800-A25B-E72CE74E8CC4}" type="presParOf" srcId="{3C969759-F8EE-47BB-A5EC-5AD169534E18}" destId="{20242C50-3F2D-42F8-9487-6413D897C8DC}" srcOrd="1" destOrd="0" presId="urn:microsoft.com/office/officeart/2008/layout/LinedList"/>
    <dgm:cxn modelId="{7B1910AC-2BA3-466C-BD3E-06DA3ECE8FA5}" type="presParOf" srcId="{DBE5A74A-0737-4F9D-9156-9BC6C3720891}" destId="{D24882B0-90DB-4EDF-A937-1EBF81AE5441}" srcOrd="2" destOrd="0" presId="urn:microsoft.com/office/officeart/2008/layout/LinedList"/>
    <dgm:cxn modelId="{DEDF2848-5472-4A8C-B0FE-B76CCC640886}" type="presParOf" srcId="{DBE5A74A-0737-4F9D-9156-9BC6C3720891}" destId="{EB967104-75D2-49EE-8DE2-361AC0D0F88F}" srcOrd="3" destOrd="0" presId="urn:microsoft.com/office/officeart/2008/layout/LinedList"/>
    <dgm:cxn modelId="{4C8377EE-EDFB-46D8-9E78-5D4575ACD58C}" type="presParOf" srcId="{EB967104-75D2-49EE-8DE2-361AC0D0F88F}" destId="{F49326D9-E380-400B-83C2-52C67531590F}" srcOrd="0" destOrd="0" presId="urn:microsoft.com/office/officeart/2008/layout/LinedList"/>
    <dgm:cxn modelId="{C9178F97-9689-4183-8DCE-87D013868713}" type="presParOf" srcId="{EB967104-75D2-49EE-8DE2-361AC0D0F88F}" destId="{E404288F-A868-4E7B-85E8-613F658D93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E1D74F-7424-4353-9AC0-7A0BE9B6ECF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EE442A6-5A10-425C-A947-CBAC65713193}">
      <dgm:prSet/>
      <dgm:spPr/>
      <dgm:t>
        <a:bodyPr/>
        <a:lstStyle/>
        <a:p>
          <a:r>
            <a:rPr lang="en-US"/>
            <a:t>Degimo kamera</a:t>
          </a:r>
        </a:p>
      </dgm:t>
    </dgm:pt>
    <dgm:pt modelId="{E79C5B99-F373-4777-AADA-112509CB2A47}" type="parTrans" cxnId="{199A3C09-3901-48BA-9DCB-5B4C0A630B39}">
      <dgm:prSet/>
      <dgm:spPr/>
      <dgm:t>
        <a:bodyPr/>
        <a:lstStyle/>
        <a:p>
          <a:endParaRPr lang="en-US"/>
        </a:p>
      </dgm:t>
    </dgm:pt>
    <dgm:pt modelId="{4A234142-9BED-48A7-8305-AF03C1893EE4}" type="sibTrans" cxnId="{199A3C09-3901-48BA-9DCB-5B4C0A630B39}">
      <dgm:prSet/>
      <dgm:spPr/>
      <dgm:t>
        <a:bodyPr/>
        <a:lstStyle/>
        <a:p>
          <a:endParaRPr lang="en-US"/>
        </a:p>
      </dgm:t>
    </dgm:pt>
    <dgm:pt modelId="{E54E293C-76A9-4FC0-906B-B72E0796C9C7}">
      <dgm:prSet/>
      <dgm:spPr/>
      <dgm:t>
        <a:bodyPr/>
        <a:lstStyle/>
        <a:p>
          <a:r>
            <a:rPr lang="en-US"/>
            <a:t>Švaistiklis</a:t>
          </a:r>
        </a:p>
      </dgm:t>
    </dgm:pt>
    <dgm:pt modelId="{4F0C3658-484D-493D-8300-9740896CBAF6}" type="parTrans" cxnId="{7FC3B21C-8BBB-448E-BC6A-5110F141B8EC}">
      <dgm:prSet/>
      <dgm:spPr/>
      <dgm:t>
        <a:bodyPr/>
        <a:lstStyle/>
        <a:p>
          <a:endParaRPr lang="en-US"/>
        </a:p>
      </dgm:t>
    </dgm:pt>
    <dgm:pt modelId="{0BE32A08-C5C3-4B9A-A842-9A12C9E7B6B9}" type="sibTrans" cxnId="{7FC3B21C-8BBB-448E-BC6A-5110F141B8EC}">
      <dgm:prSet/>
      <dgm:spPr/>
      <dgm:t>
        <a:bodyPr/>
        <a:lstStyle/>
        <a:p>
          <a:endParaRPr lang="en-US"/>
        </a:p>
      </dgm:t>
    </dgm:pt>
    <dgm:pt modelId="{FE23C24B-246C-422D-9C5B-717A1C43D102}">
      <dgm:prSet/>
      <dgm:spPr/>
      <dgm:t>
        <a:bodyPr/>
        <a:lstStyle/>
        <a:p>
          <a:r>
            <a:rPr lang="en-US"/>
            <a:t>Alkūninis velenas</a:t>
          </a:r>
        </a:p>
      </dgm:t>
    </dgm:pt>
    <dgm:pt modelId="{615F3E10-9D1F-406B-A65A-3F816209EEB8}" type="parTrans" cxnId="{3C2C37CC-6C4B-4392-AF80-08AE205C565C}">
      <dgm:prSet/>
      <dgm:spPr/>
      <dgm:t>
        <a:bodyPr/>
        <a:lstStyle/>
        <a:p>
          <a:endParaRPr lang="en-US"/>
        </a:p>
      </dgm:t>
    </dgm:pt>
    <dgm:pt modelId="{811FEEB7-CA7B-4C60-AD09-9FC8B83E84CD}" type="sibTrans" cxnId="{3C2C37CC-6C4B-4392-AF80-08AE205C565C}">
      <dgm:prSet/>
      <dgm:spPr/>
      <dgm:t>
        <a:bodyPr/>
        <a:lstStyle/>
        <a:p>
          <a:endParaRPr lang="en-US"/>
        </a:p>
      </dgm:t>
    </dgm:pt>
    <dgm:pt modelId="{BA4F5822-C3D2-4581-8BA4-7C3644FF644D}">
      <dgm:prSet/>
      <dgm:spPr/>
      <dgm:t>
        <a:bodyPr/>
        <a:lstStyle/>
        <a:p>
          <a:r>
            <a:rPr lang="en-US"/>
            <a:t>Įsiurbimo vožtuvas</a:t>
          </a:r>
        </a:p>
      </dgm:t>
    </dgm:pt>
    <dgm:pt modelId="{B374AA0E-6D3F-4665-948C-D42044F65C95}" type="parTrans" cxnId="{A36A3D57-1558-4CDC-BA89-3DA119BE7BD7}">
      <dgm:prSet/>
      <dgm:spPr/>
      <dgm:t>
        <a:bodyPr/>
        <a:lstStyle/>
        <a:p>
          <a:endParaRPr lang="en-US"/>
        </a:p>
      </dgm:t>
    </dgm:pt>
    <dgm:pt modelId="{69171F28-002D-4CDD-A9C3-E0E4310531E1}" type="sibTrans" cxnId="{A36A3D57-1558-4CDC-BA89-3DA119BE7BD7}">
      <dgm:prSet/>
      <dgm:spPr/>
      <dgm:t>
        <a:bodyPr/>
        <a:lstStyle/>
        <a:p>
          <a:endParaRPr lang="en-US"/>
        </a:p>
      </dgm:t>
    </dgm:pt>
    <dgm:pt modelId="{7909781F-0E20-4903-A401-CED841EA1BB9}">
      <dgm:prSet/>
      <dgm:spPr/>
      <dgm:t>
        <a:bodyPr/>
        <a:lstStyle/>
        <a:p>
          <a:r>
            <a:rPr lang="en-US"/>
            <a:t>Išmetimo vožtuvas</a:t>
          </a:r>
        </a:p>
      </dgm:t>
    </dgm:pt>
    <dgm:pt modelId="{8356BB05-41B4-4CA3-91A3-C00D3EBB2816}" type="parTrans" cxnId="{A9E19C82-4542-4655-AD4A-BF8797929699}">
      <dgm:prSet/>
      <dgm:spPr/>
      <dgm:t>
        <a:bodyPr/>
        <a:lstStyle/>
        <a:p>
          <a:endParaRPr lang="en-US"/>
        </a:p>
      </dgm:t>
    </dgm:pt>
    <dgm:pt modelId="{83E02185-945B-4958-8237-1267834373E1}" type="sibTrans" cxnId="{A9E19C82-4542-4655-AD4A-BF8797929699}">
      <dgm:prSet/>
      <dgm:spPr/>
      <dgm:t>
        <a:bodyPr/>
        <a:lstStyle/>
        <a:p>
          <a:endParaRPr lang="en-US"/>
        </a:p>
      </dgm:t>
    </dgm:pt>
    <dgm:pt modelId="{298DA007-8D2D-41C5-A18C-655A9D82670F}">
      <dgm:prSet/>
      <dgm:spPr/>
      <dgm:t>
        <a:bodyPr/>
        <a:lstStyle/>
        <a:p>
          <a:r>
            <a:rPr lang="en-US"/>
            <a:t>Uždegimo žvakė arba purkštukai</a:t>
          </a:r>
        </a:p>
      </dgm:t>
    </dgm:pt>
    <dgm:pt modelId="{DB288708-EACC-4556-8AA7-A96CA02D624B}" type="parTrans" cxnId="{0BC69B31-9684-4B62-BF7B-52990C75FB45}">
      <dgm:prSet/>
      <dgm:spPr/>
      <dgm:t>
        <a:bodyPr/>
        <a:lstStyle/>
        <a:p>
          <a:endParaRPr lang="en-US"/>
        </a:p>
      </dgm:t>
    </dgm:pt>
    <dgm:pt modelId="{F7524CDD-A04A-4D71-AE0C-B63C8864A213}" type="sibTrans" cxnId="{0BC69B31-9684-4B62-BF7B-52990C75FB45}">
      <dgm:prSet/>
      <dgm:spPr/>
      <dgm:t>
        <a:bodyPr/>
        <a:lstStyle/>
        <a:p>
          <a:endParaRPr lang="en-US"/>
        </a:p>
      </dgm:t>
    </dgm:pt>
    <dgm:pt modelId="{D687C709-711E-48F0-B8F7-6083CDB765B8}" type="pres">
      <dgm:prSet presAssocID="{7DE1D74F-7424-4353-9AC0-7A0BE9B6ECF4}" presName="vert0" presStyleCnt="0">
        <dgm:presLayoutVars>
          <dgm:dir/>
          <dgm:animOne val="branch"/>
          <dgm:animLvl val="lvl"/>
        </dgm:presLayoutVars>
      </dgm:prSet>
      <dgm:spPr/>
    </dgm:pt>
    <dgm:pt modelId="{2AAA0AF8-6A7E-494D-9C80-AB6C484E84E7}" type="pres">
      <dgm:prSet presAssocID="{9EE442A6-5A10-425C-A947-CBAC65713193}" presName="thickLine" presStyleLbl="alignNode1" presStyleIdx="0" presStyleCnt="6"/>
      <dgm:spPr/>
    </dgm:pt>
    <dgm:pt modelId="{C79A7BFA-50EC-47DC-89B5-5B6D380D6050}" type="pres">
      <dgm:prSet presAssocID="{9EE442A6-5A10-425C-A947-CBAC65713193}" presName="horz1" presStyleCnt="0"/>
      <dgm:spPr/>
    </dgm:pt>
    <dgm:pt modelId="{AF4732F7-FEA8-4F44-A6A5-0C12782BA0B4}" type="pres">
      <dgm:prSet presAssocID="{9EE442A6-5A10-425C-A947-CBAC65713193}" presName="tx1" presStyleLbl="revTx" presStyleIdx="0" presStyleCnt="6"/>
      <dgm:spPr/>
    </dgm:pt>
    <dgm:pt modelId="{B9F7F075-3684-4060-886D-E77A9E8728FD}" type="pres">
      <dgm:prSet presAssocID="{9EE442A6-5A10-425C-A947-CBAC65713193}" presName="vert1" presStyleCnt="0"/>
      <dgm:spPr/>
    </dgm:pt>
    <dgm:pt modelId="{6BD936E6-1B38-486D-A191-89E65BB6195E}" type="pres">
      <dgm:prSet presAssocID="{E54E293C-76A9-4FC0-906B-B72E0796C9C7}" presName="thickLine" presStyleLbl="alignNode1" presStyleIdx="1" presStyleCnt="6"/>
      <dgm:spPr/>
    </dgm:pt>
    <dgm:pt modelId="{5EF0ED63-9250-4147-88B9-A74424377F71}" type="pres">
      <dgm:prSet presAssocID="{E54E293C-76A9-4FC0-906B-B72E0796C9C7}" presName="horz1" presStyleCnt="0"/>
      <dgm:spPr/>
    </dgm:pt>
    <dgm:pt modelId="{B706B8CD-6650-4288-90BD-C444DC99FF3D}" type="pres">
      <dgm:prSet presAssocID="{E54E293C-76A9-4FC0-906B-B72E0796C9C7}" presName="tx1" presStyleLbl="revTx" presStyleIdx="1" presStyleCnt="6"/>
      <dgm:spPr/>
    </dgm:pt>
    <dgm:pt modelId="{58FDE68D-6067-4C80-A706-43EFE6E5F4AF}" type="pres">
      <dgm:prSet presAssocID="{E54E293C-76A9-4FC0-906B-B72E0796C9C7}" presName="vert1" presStyleCnt="0"/>
      <dgm:spPr/>
    </dgm:pt>
    <dgm:pt modelId="{177DA5A6-8E45-43FD-BD99-71A146D4FD14}" type="pres">
      <dgm:prSet presAssocID="{FE23C24B-246C-422D-9C5B-717A1C43D102}" presName="thickLine" presStyleLbl="alignNode1" presStyleIdx="2" presStyleCnt="6"/>
      <dgm:spPr/>
    </dgm:pt>
    <dgm:pt modelId="{2AAABD8D-A857-4790-B7F9-E7A7D716AD8F}" type="pres">
      <dgm:prSet presAssocID="{FE23C24B-246C-422D-9C5B-717A1C43D102}" presName="horz1" presStyleCnt="0"/>
      <dgm:spPr/>
    </dgm:pt>
    <dgm:pt modelId="{3A83283C-D568-4BF1-8576-2A7696D7C9F5}" type="pres">
      <dgm:prSet presAssocID="{FE23C24B-246C-422D-9C5B-717A1C43D102}" presName="tx1" presStyleLbl="revTx" presStyleIdx="2" presStyleCnt="6"/>
      <dgm:spPr/>
    </dgm:pt>
    <dgm:pt modelId="{AA752F82-3B35-46DA-B674-A374F04697BC}" type="pres">
      <dgm:prSet presAssocID="{FE23C24B-246C-422D-9C5B-717A1C43D102}" presName="vert1" presStyleCnt="0"/>
      <dgm:spPr/>
    </dgm:pt>
    <dgm:pt modelId="{5E120357-4621-4C21-85C7-BDFB4D8BF33E}" type="pres">
      <dgm:prSet presAssocID="{BA4F5822-C3D2-4581-8BA4-7C3644FF644D}" presName="thickLine" presStyleLbl="alignNode1" presStyleIdx="3" presStyleCnt="6"/>
      <dgm:spPr/>
    </dgm:pt>
    <dgm:pt modelId="{0C2094BC-74BA-4536-B5E4-7801A14D8E65}" type="pres">
      <dgm:prSet presAssocID="{BA4F5822-C3D2-4581-8BA4-7C3644FF644D}" presName="horz1" presStyleCnt="0"/>
      <dgm:spPr/>
    </dgm:pt>
    <dgm:pt modelId="{334981D2-2FDA-4566-9DED-8CA99DB129A4}" type="pres">
      <dgm:prSet presAssocID="{BA4F5822-C3D2-4581-8BA4-7C3644FF644D}" presName="tx1" presStyleLbl="revTx" presStyleIdx="3" presStyleCnt="6"/>
      <dgm:spPr/>
    </dgm:pt>
    <dgm:pt modelId="{ED3FBBC1-79A8-4957-AE4C-2B4C4C0F55A7}" type="pres">
      <dgm:prSet presAssocID="{BA4F5822-C3D2-4581-8BA4-7C3644FF644D}" presName="vert1" presStyleCnt="0"/>
      <dgm:spPr/>
    </dgm:pt>
    <dgm:pt modelId="{5158C7D2-249B-47A8-A3A1-33134D2414D5}" type="pres">
      <dgm:prSet presAssocID="{7909781F-0E20-4903-A401-CED841EA1BB9}" presName="thickLine" presStyleLbl="alignNode1" presStyleIdx="4" presStyleCnt="6"/>
      <dgm:spPr/>
    </dgm:pt>
    <dgm:pt modelId="{C35C06FD-3F2A-40EE-BEB1-2D8B4B6E55FB}" type="pres">
      <dgm:prSet presAssocID="{7909781F-0E20-4903-A401-CED841EA1BB9}" presName="horz1" presStyleCnt="0"/>
      <dgm:spPr/>
    </dgm:pt>
    <dgm:pt modelId="{1686090C-3236-4BCC-8B28-617D26728FDE}" type="pres">
      <dgm:prSet presAssocID="{7909781F-0E20-4903-A401-CED841EA1BB9}" presName="tx1" presStyleLbl="revTx" presStyleIdx="4" presStyleCnt="6"/>
      <dgm:spPr/>
    </dgm:pt>
    <dgm:pt modelId="{C5083E7D-E7AE-4FF9-86B4-42C495C0891E}" type="pres">
      <dgm:prSet presAssocID="{7909781F-0E20-4903-A401-CED841EA1BB9}" presName="vert1" presStyleCnt="0"/>
      <dgm:spPr/>
    </dgm:pt>
    <dgm:pt modelId="{4303A336-35C3-4270-B0F6-C258F8BDFED9}" type="pres">
      <dgm:prSet presAssocID="{298DA007-8D2D-41C5-A18C-655A9D82670F}" presName="thickLine" presStyleLbl="alignNode1" presStyleIdx="5" presStyleCnt="6"/>
      <dgm:spPr/>
    </dgm:pt>
    <dgm:pt modelId="{F573875C-513D-4A9B-BB36-D5A06E8DF2CB}" type="pres">
      <dgm:prSet presAssocID="{298DA007-8D2D-41C5-A18C-655A9D82670F}" presName="horz1" presStyleCnt="0"/>
      <dgm:spPr/>
    </dgm:pt>
    <dgm:pt modelId="{5C15222B-67B4-47F3-8EA4-9AD825FA6446}" type="pres">
      <dgm:prSet presAssocID="{298DA007-8D2D-41C5-A18C-655A9D82670F}" presName="tx1" presStyleLbl="revTx" presStyleIdx="5" presStyleCnt="6"/>
      <dgm:spPr/>
    </dgm:pt>
    <dgm:pt modelId="{12120682-452B-49F2-A6F9-1116F6A25C3D}" type="pres">
      <dgm:prSet presAssocID="{298DA007-8D2D-41C5-A18C-655A9D82670F}" presName="vert1" presStyleCnt="0"/>
      <dgm:spPr/>
    </dgm:pt>
  </dgm:ptLst>
  <dgm:cxnLst>
    <dgm:cxn modelId="{199A3C09-3901-48BA-9DCB-5B4C0A630B39}" srcId="{7DE1D74F-7424-4353-9AC0-7A0BE9B6ECF4}" destId="{9EE442A6-5A10-425C-A947-CBAC65713193}" srcOrd="0" destOrd="0" parTransId="{E79C5B99-F373-4777-AADA-112509CB2A47}" sibTransId="{4A234142-9BED-48A7-8305-AF03C1893EE4}"/>
    <dgm:cxn modelId="{0F066A14-75B9-4FBA-A903-55BE66AB1611}" type="presOf" srcId="{9EE442A6-5A10-425C-A947-CBAC65713193}" destId="{AF4732F7-FEA8-4F44-A6A5-0C12782BA0B4}" srcOrd="0" destOrd="0" presId="urn:microsoft.com/office/officeart/2008/layout/LinedList"/>
    <dgm:cxn modelId="{7FC3B21C-8BBB-448E-BC6A-5110F141B8EC}" srcId="{7DE1D74F-7424-4353-9AC0-7A0BE9B6ECF4}" destId="{E54E293C-76A9-4FC0-906B-B72E0796C9C7}" srcOrd="1" destOrd="0" parTransId="{4F0C3658-484D-493D-8300-9740896CBAF6}" sibTransId="{0BE32A08-C5C3-4B9A-A842-9A12C9E7B6B9}"/>
    <dgm:cxn modelId="{0BC69B31-9684-4B62-BF7B-52990C75FB45}" srcId="{7DE1D74F-7424-4353-9AC0-7A0BE9B6ECF4}" destId="{298DA007-8D2D-41C5-A18C-655A9D82670F}" srcOrd="5" destOrd="0" parTransId="{DB288708-EACC-4556-8AA7-A96CA02D624B}" sibTransId="{F7524CDD-A04A-4D71-AE0C-B63C8864A213}"/>
    <dgm:cxn modelId="{7A53776B-BCF1-4345-8669-ABE9D9D4730B}" type="presOf" srcId="{7DE1D74F-7424-4353-9AC0-7A0BE9B6ECF4}" destId="{D687C709-711E-48F0-B8F7-6083CDB765B8}" srcOrd="0" destOrd="0" presId="urn:microsoft.com/office/officeart/2008/layout/LinedList"/>
    <dgm:cxn modelId="{B110574C-B9D1-444C-8B9E-3D7A6190DCAB}" type="presOf" srcId="{E54E293C-76A9-4FC0-906B-B72E0796C9C7}" destId="{B706B8CD-6650-4288-90BD-C444DC99FF3D}" srcOrd="0" destOrd="0" presId="urn:microsoft.com/office/officeart/2008/layout/LinedList"/>
    <dgm:cxn modelId="{A36A3D57-1558-4CDC-BA89-3DA119BE7BD7}" srcId="{7DE1D74F-7424-4353-9AC0-7A0BE9B6ECF4}" destId="{BA4F5822-C3D2-4581-8BA4-7C3644FF644D}" srcOrd="3" destOrd="0" parTransId="{B374AA0E-6D3F-4665-948C-D42044F65C95}" sibTransId="{69171F28-002D-4CDD-A9C3-E0E4310531E1}"/>
    <dgm:cxn modelId="{A9E19C82-4542-4655-AD4A-BF8797929699}" srcId="{7DE1D74F-7424-4353-9AC0-7A0BE9B6ECF4}" destId="{7909781F-0E20-4903-A401-CED841EA1BB9}" srcOrd="4" destOrd="0" parTransId="{8356BB05-41B4-4CA3-91A3-C00D3EBB2816}" sibTransId="{83E02185-945B-4958-8237-1267834373E1}"/>
    <dgm:cxn modelId="{68259A8F-0E60-4630-8BA3-80B3637EA407}" type="presOf" srcId="{298DA007-8D2D-41C5-A18C-655A9D82670F}" destId="{5C15222B-67B4-47F3-8EA4-9AD825FA6446}" srcOrd="0" destOrd="0" presId="urn:microsoft.com/office/officeart/2008/layout/LinedList"/>
    <dgm:cxn modelId="{972ACF9A-FDB7-4B10-8F92-80E2E9F77E92}" type="presOf" srcId="{7909781F-0E20-4903-A401-CED841EA1BB9}" destId="{1686090C-3236-4BCC-8B28-617D26728FDE}" srcOrd="0" destOrd="0" presId="urn:microsoft.com/office/officeart/2008/layout/LinedList"/>
    <dgm:cxn modelId="{3C2C37CC-6C4B-4392-AF80-08AE205C565C}" srcId="{7DE1D74F-7424-4353-9AC0-7A0BE9B6ECF4}" destId="{FE23C24B-246C-422D-9C5B-717A1C43D102}" srcOrd="2" destOrd="0" parTransId="{615F3E10-9D1F-406B-A65A-3F816209EEB8}" sibTransId="{811FEEB7-CA7B-4C60-AD09-9FC8B83E84CD}"/>
    <dgm:cxn modelId="{2ACD66DA-C75B-4ECD-8D0D-80ACCA0B7F97}" type="presOf" srcId="{BA4F5822-C3D2-4581-8BA4-7C3644FF644D}" destId="{334981D2-2FDA-4566-9DED-8CA99DB129A4}" srcOrd="0" destOrd="0" presId="urn:microsoft.com/office/officeart/2008/layout/LinedList"/>
    <dgm:cxn modelId="{843656F8-038F-4711-B33C-4E89E1E6AA52}" type="presOf" srcId="{FE23C24B-246C-422D-9C5B-717A1C43D102}" destId="{3A83283C-D568-4BF1-8576-2A7696D7C9F5}" srcOrd="0" destOrd="0" presId="urn:microsoft.com/office/officeart/2008/layout/LinedList"/>
    <dgm:cxn modelId="{328A8A08-0AB0-4689-B75C-73BFD8806452}" type="presParOf" srcId="{D687C709-711E-48F0-B8F7-6083CDB765B8}" destId="{2AAA0AF8-6A7E-494D-9C80-AB6C484E84E7}" srcOrd="0" destOrd="0" presId="urn:microsoft.com/office/officeart/2008/layout/LinedList"/>
    <dgm:cxn modelId="{0197FEB5-0285-4ADB-AB8E-7FC82E9B7B3F}" type="presParOf" srcId="{D687C709-711E-48F0-B8F7-6083CDB765B8}" destId="{C79A7BFA-50EC-47DC-89B5-5B6D380D6050}" srcOrd="1" destOrd="0" presId="urn:microsoft.com/office/officeart/2008/layout/LinedList"/>
    <dgm:cxn modelId="{A0FAF230-BBA3-4451-8885-F52B8B0D1495}" type="presParOf" srcId="{C79A7BFA-50EC-47DC-89B5-5B6D380D6050}" destId="{AF4732F7-FEA8-4F44-A6A5-0C12782BA0B4}" srcOrd="0" destOrd="0" presId="urn:microsoft.com/office/officeart/2008/layout/LinedList"/>
    <dgm:cxn modelId="{5097FEB0-487E-40F5-8CDC-E56C82B999B1}" type="presParOf" srcId="{C79A7BFA-50EC-47DC-89B5-5B6D380D6050}" destId="{B9F7F075-3684-4060-886D-E77A9E8728FD}" srcOrd="1" destOrd="0" presId="urn:microsoft.com/office/officeart/2008/layout/LinedList"/>
    <dgm:cxn modelId="{10EEE1A0-ABCB-436C-A4AB-0C4A592B0068}" type="presParOf" srcId="{D687C709-711E-48F0-B8F7-6083CDB765B8}" destId="{6BD936E6-1B38-486D-A191-89E65BB6195E}" srcOrd="2" destOrd="0" presId="urn:microsoft.com/office/officeart/2008/layout/LinedList"/>
    <dgm:cxn modelId="{96912E2A-74C9-4EF6-9A7A-51778930B5D3}" type="presParOf" srcId="{D687C709-711E-48F0-B8F7-6083CDB765B8}" destId="{5EF0ED63-9250-4147-88B9-A74424377F71}" srcOrd="3" destOrd="0" presId="urn:microsoft.com/office/officeart/2008/layout/LinedList"/>
    <dgm:cxn modelId="{0053CF59-E177-43AE-A866-781918B5445E}" type="presParOf" srcId="{5EF0ED63-9250-4147-88B9-A74424377F71}" destId="{B706B8CD-6650-4288-90BD-C444DC99FF3D}" srcOrd="0" destOrd="0" presId="urn:microsoft.com/office/officeart/2008/layout/LinedList"/>
    <dgm:cxn modelId="{423CCC42-8D10-4882-9AFA-6FACD76FFAF9}" type="presParOf" srcId="{5EF0ED63-9250-4147-88B9-A74424377F71}" destId="{58FDE68D-6067-4C80-A706-43EFE6E5F4AF}" srcOrd="1" destOrd="0" presId="urn:microsoft.com/office/officeart/2008/layout/LinedList"/>
    <dgm:cxn modelId="{64631171-617C-4189-979F-8EEA102A59E6}" type="presParOf" srcId="{D687C709-711E-48F0-B8F7-6083CDB765B8}" destId="{177DA5A6-8E45-43FD-BD99-71A146D4FD14}" srcOrd="4" destOrd="0" presId="urn:microsoft.com/office/officeart/2008/layout/LinedList"/>
    <dgm:cxn modelId="{3E58B96C-34D4-4765-9D68-524F4C0F6CB3}" type="presParOf" srcId="{D687C709-711E-48F0-B8F7-6083CDB765B8}" destId="{2AAABD8D-A857-4790-B7F9-E7A7D716AD8F}" srcOrd="5" destOrd="0" presId="urn:microsoft.com/office/officeart/2008/layout/LinedList"/>
    <dgm:cxn modelId="{1F3EED57-F4C0-4C87-AC78-4FBBBC00EDB7}" type="presParOf" srcId="{2AAABD8D-A857-4790-B7F9-E7A7D716AD8F}" destId="{3A83283C-D568-4BF1-8576-2A7696D7C9F5}" srcOrd="0" destOrd="0" presId="urn:microsoft.com/office/officeart/2008/layout/LinedList"/>
    <dgm:cxn modelId="{5F4D7D2B-A15E-40EB-A144-814C6A99C1FA}" type="presParOf" srcId="{2AAABD8D-A857-4790-B7F9-E7A7D716AD8F}" destId="{AA752F82-3B35-46DA-B674-A374F04697BC}" srcOrd="1" destOrd="0" presId="urn:microsoft.com/office/officeart/2008/layout/LinedList"/>
    <dgm:cxn modelId="{40CFE37F-4A64-4C71-87DD-6F609361CF89}" type="presParOf" srcId="{D687C709-711E-48F0-B8F7-6083CDB765B8}" destId="{5E120357-4621-4C21-85C7-BDFB4D8BF33E}" srcOrd="6" destOrd="0" presId="urn:microsoft.com/office/officeart/2008/layout/LinedList"/>
    <dgm:cxn modelId="{B679FBD9-27A6-47FD-92E8-9CAECFE84C80}" type="presParOf" srcId="{D687C709-711E-48F0-B8F7-6083CDB765B8}" destId="{0C2094BC-74BA-4536-B5E4-7801A14D8E65}" srcOrd="7" destOrd="0" presId="urn:microsoft.com/office/officeart/2008/layout/LinedList"/>
    <dgm:cxn modelId="{5B3970DF-AF9C-413C-AA36-587C28390C08}" type="presParOf" srcId="{0C2094BC-74BA-4536-B5E4-7801A14D8E65}" destId="{334981D2-2FDA-4566-9DED-8CA99DB129A4}" srcOrd="0" destOrd="0" presId="urn:microsoft.com/office/officeart/2008/layout/LinedList"/>
    <dgm:cxn modelId="{5038868F-B612-43EC-9264-FF5C31E0A17E}" type="presParOf" srcId="{0C2094BC-74BA-4536-B5E4-7801A14D8E65}" destId="{ED3FBBC1-79A8-4957-AE4C-2B4C4C0F55A7}" srcOrd="1" destOrd="0" presId="urn:microsoft.com/office/officeart/2008/layout/LinedList"/>
    <dgm:cxn modelId="{098D4C4E-4AA3-4D39-82F4-934F6B6E8C31}" type="presParOf" srcId="{D687C709-711E-48F0-B8F7-6083CDB765B8}" destId="{5158C7D2-249B-47A8-A3A1-33134D2414D5}" srcOrd="8" destOrd="0" presId="urn:microsoft.com/office/officeart/2008/layout/LinedList"/>
    <dgm:cxn modelId="{6963C330-B693-493C-B7B5-6B0390FF898E}" type="presParOf" srcId="{D687C709-711E-48F0-B8F7-6083CDB765B8}" destId="{C35C06FD-3F2A-40EE-BEB1-2D8B4B6E55FB}" srcOrd="9" destOrd="0" presId="urn:microsoft.com/office/officeart/2008/layout/LinedList"/>
    <dgm:cxn modelId="{52869C48-8CA5-4D86-8596-6DF8FEA32395}" type="presParOf" srcId="{C35C06FD-3F2A-40EE-BEB1-2D8B4B6E55FB}" destId="{1686090C-3236-4BCC-8B28-617D26728FDE}" srcOrd="0" destOrd="0" presId="urn:microsoft.com/office/officeart/2008/layout/LinedList"/>
    <dgm:cxn modelId="{C4200F1D-8DDF-4A0B-9EB3-0883F3F61496}" type="presParOf" srcId="{C35C06FD-3F2A-40EE-BEB1-2D8B4B6E55FB}" destId="{C5083E7D-E7AE-4FF9-86B4-42C495C0891E}" srcOrd="1" destOrd="0" presId="urn:microsoft.com/office/officeart/2008/layout/LinedList"/>
    <dgm:cxn modelId="{29DAE505-5418-4C7B-B047-4C9898FAA73E}" type="presParOf" srcId="{D687C709-711E-48F0-B8F7-6083CDB765B8}" destId="{4303A336-35C3-4270-B0F6-C258F8BDFED9}" srcOrd="10" destOrd="0" presId="urn:microsoft.com/office/officeart/2008/layout/LinedList"/>
    <dgm:cxn modelId="{D5AB6334-715E-47F3-9089-C10246D4B749}" type="presParOf" srcId="{D687C709-711E-48F0-B8F7-6083CDB765B8}" destId="{F573875C-513D-4A9B-BB36-D5A06E8DF2CB}" srcOrd="11" destOrd="0" presId="urn:microsoft.com/office/officeart/2008/layout/LinedList"/>
    <dgm:cxn modelId="{34A5ADBF-D35B-4813-974E-5FF1D541F00F}" type="presParOf" srcId="{F573875C-513D-4A9B-BB36-D5A06E8DF2CB}" destId="{5C15222B-67B4-47F3-8EA4-9AD825FA6446}" srcOrd="0" destOrd="0" presId="urn:microsoft.com/office/officeart/2008/layout/LinedList"/>
    <dgm:cxn modelId="{70CDA565-D08B-4A95-A18E-873D9365D213}" type="presParOf" srcId="{F573875C-513D-4A9B-BB36-D5A06E8DF2CB}" destId="{12120682-452B-49F2-A6F9-1116F6A25C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BEDED-EA8A-4240-9BD7-92235C56ABB9}" type="doc">
      <dgm:prSet loTypeId="urn:microsoft.com/office/officeart/2005/8/layout/cycle2" loCatId="cycle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5358E13-F085-49E2-B11F-DDFC00AC82AE}">
      <dgm:prSet/>
      <dgm:spPr/>
      <dgm:t>
        <a:bodyPr/>
        <a:lstStyle/>
        <a:p>
          <a:r>
            <a:rPr lang="en-US"/>
            <a:t>Pirmas taktas  -įsiurbimas</a:t>
          </a:r>
        </a:p>
      </dgm:t>
    </dgm:pt>
    <dgm:pt modelId="{836780F7-06AC-4593-8D65-275C4C3E5107}" type="parTrans" cxnId="{E8FE7CDF-A5D5-441E-9DAD-D4B88039C993}">
      <dgm:prSet/>
      <dgm:spPr/>
      <dgm:t>
        <a:bodyPr/>
        <a:lstStyle/>
        <a:p>
          <a:endParaRPr lang="en-US"/>
        </a:p>
      </dgm:t>
    </dgm:pt>
    <dgm:pt modelId="{87177389-3FA0-4CAB-8043-022D2DC1D7B4}" type="sibTrans" cxnId="{E8FE7CDF-A5D5-441E-9DAD-D4B88039C993}">
      <dgm:prSet/>
      <dgm:spPr/>
      <dgm:t>
        <a:bodyPr/>
        <a:lstStyle/>
        <a:p>
          <a:endParaRPr lang="en-US"/>
        </a:p>
      </dgm:t>
    </dgm:pt>
    <dgm:pt modelId="{B8E8A60B-190D-4E7B-8D71-28510D57561C}">
      <dgm:prSet/>
      <dgm:spPr/>
      <dgm:t>
        <a:bodyPr/>
        <a:lstStyle/>
        <a:p>
          <a:r>
            <a:rPr lang="en-US"/>
            <a:t>Antras taktas  -suspaudimas</a:t>
          </a:r>
        </a:p>
      </dgm:t>
    </dgm:pt>
    <dgm:pt modelId="{763B3C06-A377-453B-BF32-F6D2E0A27040}" type="parTrans" cxnId="{023365B2-C131-43A2-ACEC-FD95E400B158}">
      <dgm:prSet/>
      <dgm:spPr/>
      <dgm:t>
        <a:bodyPr/>
        <a:lstStyle/>
        <a:p>
          <a:endParaRPr lang="en-US"/>
        </a:p>
      </dgm:t>
    </dgm:pt>
    <dgm:pt modelId="{EF5DB483-705A-4636-93B9-EEFC16F1D59B}" type="sibTrans" cxnId="{023365B2-C131-43A2-ACEC-FD95E400B158}">
      <dgm:prSet/>
      <dgm:spPr/>
      <dgm:t>
        <a:bodyPr/>
        <a:lstStyle/>
        <a:p>
          <a:endParaRPr lang="en-US"/>
        </a:p>
      </dgm:t>
    </dgm:pt>
    <dgm:pt modelId="{D2343B50-2EF9-4058-BCF9-F108B68C2A39}">
      <dgm:prSet/>
      <dgm:spPr/>
      <dgm:t>
        <a:bodyPr/>
        <a:lstStyle/>
        <a:p>
          <a:r>
            <a:rPr lang="en-US"/>
            <a:t>Trečias taktas  -darbas</a:t>
          </a:r>
        </a:p>
      </dgm:t>
    </dgm:pt>
    <dgm:pt modelId="{7C2F1E0A-813C-477B-B49A-EAB9C6EB07E5}" type="parTrans" cxnId="{BD5C0E4E-8D41-4433-88FE-B8DCD8A14256}">
      <dgm:prSet/>
      <dgm:spPr/>
      <dgm:t>
        <a:bodyPr/>
        <a:lstStyle/>
        <a:p>
          <a:endParaRPr lang="en-US"/>
        </a:p>
      </dgm:t>
    </dgm:pt>
    <dgm:pt modelId="{CBE79881-B952-4DA3-BDAD-98638581FDBA}" type="sibTrans" cxnId="{BD5C0E4E-8D41-4433-88FE-B8DCD8A14256}">
      <dgm:prSet/>
      <dgm:spPr/>
      <dgm:t>
        <a:bodyPr/>
        <a:lstStyle/>
        <a:p>
          <a:endParaRPr lang="en-US"/>
        </a:p>
      </dgm:t>
    </dgm:pt>
    <dgm:pt modelId="{960B2C94-1168-4A91-9815-C0E50B65B0CE}">
      <dgm:prSet/>
      <dgm:spPr/>
      <dgm:t>
        <a:bodyPr/>
        <a:lstStyle/>
        <a:p>
          <a:r>
            <a:rPr lang="en-US"/>
            <a:t>Ketvirtas taktas-išmetimas</a:t>
          </a:r>
        </a:p>
      </dgm:t>
    </dgm:pt>
    <dgm:pt modelId="{0AA968F9-35ED-4CEC-8895-0DB03CAE0DF6}" type="parTrans" cxnId="{5425E7F0-754B-4C40-900D-548A20BEBADE}">
      <dgm:prSet/>
      <dgm:spPr/>
      <dgm:t>
        <a:bodyPr/>
        <a:lstStyle/>
        <a:p>
          <a:endParaRPr lang="en-US"/>
        </a:p>
      </dgm:t>
    </dgm:pt>
    <dgm:pt modelId="{DDBC7734-604C-4855-B910-73F10E8E7BE8}" type="sibTrans" cxnId="{5425E7F0-754B-4C40-900D-548A20BEBADE}">
      <dgm:prSet/>
      <dgm:spPr/>
      <dgm:t>
        <a:bodyPr/>
        <a:lstStyle/>
        <a:p>
          <a:endParaRPr lang="en-US"/>
        </a:p>
      </dgm:t>
    </dgm:pt>
    <dgm:pt modelId="{02AA7493-4C6E-4585-83A9-EE90BF525600}" type="pres">
      <dgm:prSet presAssocID="{41FBEDED-EA8A-4240-9BD7-92235C56ABB9}" presName="cycle" presStyleCnt="0">
        <dgm:presLayoutVars>
          <dgm:dir/>
          <dgm:resizeHandles val="exact"/>
        </dgm:presLayoutVars>
      </dgm:prSet>
      <dgm:spPr/>
    </dgm:pt>
    <dgm:pt modelId="{B46D6815-8673-4297-8AF7-C1F13D167DEA}" type="pres">
      <dgm:prSet presAssocID="{35358E13-F085-49E2-B11F-DDFC00AC82AE}" presName="node" presStyleLbl="node1" presStyleIdx="0" presStyleCnt="4">
        <dgm:presLayoutVars>
          <dgm:bulletEnabled val="1"/>
        </dgm:presLayoutVars>
      </dgm:prSet>
      <dgm:spPr/>
    </dgm:pt>
    <dgm:pt modelId="{B155D02D-C3AF-490E-B07B-F6967158D905}" type="pres">
      <dgm:prSet presAssocID="{87177389-3FA0-4CAB-8043-022D2DC1D7B4}" presName="sibTrans" presStyleLbl="sibTrans2D1" presStyleIdx="0" presStyleCnt="4"/>
      <dgm:spPr/>
    </dgm:pt>
    <dgm:pt modelId="{48304E96-C886-4C16-BE60-6BCBA91A79FB}" type="pres">
      <dgm:prSet presAssocID="{87177389-3FA0-4CAB-8043-022D2DC1D7B4}" presName="connectorText" presStyleLbl="sibTrans2D1" presStyleIdx="0" presStyleCnt="4"/>
      <dgm:spPr/>
    </dgm:pt>
    <dgm:pt modelId="{14CE4C87-7F15-424F-BBF5-8220CC3A87C0}" type="pres">
      <dgm:prSet presAssocID="{B8E8A60B-190D-4E7B-8D71-28510D57561C}" presName="node" presStyleLbl="node1" presStyleIdx="1" presStyleCnt="4">
        <dgm:presLayoutVars>
          <dgm:bulletEnabled val="1"/>
        </dgm:presLayoutVars>
      </dgm:prSet>
      <dgm:spPr/>
    </dgm:pt>
    <dgm:pt modelId="{556A6AA1-DE9D-405B-B906-84D8D229AC59}" type="pres">
      <dgm:prSet presAssocID="{EF5DB483-705A-4636-93B9-EEFC16F1D59B}" presName="sibTrans" presStyleLbl="sibTrans2D1" presStyleIdx="1" presStyleCnt="4"/>
      <dgm:spPr/>
    </dgm:pt>
    <dgm:pt modelId="{D90C3547-2E8C-4BA9-81BE-7E5D72DE74A0}" type="pres">
      <dgm:prSet presAssocID="{EF5DB483-705A-4636-93B9-EEFC16F1D59B}" presName="connectorText" presStyleLbl="sibTrans2D1" presStyleIdx="1" presStyleCnt="4"/>
      <dgm:spPr/>
    </dgm:pt>
    <dgm:pt modelId="{3C87ACAD-E61D-44CA-AC60-38E28FFD177A}" type="pres">
      <dgm:prSet presAssocID="{D2343B50-2EF9-4058-BCF9-F108B68C2A39}" presName="node" presStyleLbl="node1" presStyleIdx="2" presStyleCnt="4">
        <dgm:presLayoutVars>
          <dgm:bulletEnabled val="1"/>
        </dgm:presLayoutVars>
      </dgm:prSet>
      <dgm:spPr/>
    </dgm:pt>
    <dgm:pt modelId="{D4CFF8F1-FE97-44C7-BF6D-61321777BDE8}" type="pres">
      <dgm:prSet presAssocID="{CBE79881-B952-4DA3-BDAD-98638581FDBA}" presName="sibTrans" presStyleLbl="sibTrans2D1" presStyleIdx="2" presStyleCnt="4"/>
      <dgm:spPr/>
    </dgm:pt>
    <dgm:pt modelId="{798B27EE-E7FE-4EBE-8791-356B7A36BB88}" type="pres">
      <dgm:prSet presAssocID="{CBE79881-B952-4DA3-BDAD-98638581FDBA}" presName="connectorText" presStyleLbl="sibTrans2D1" presStyleIdx="2" presStyleCnt="4"/>
      <dgm:spPr/>
    </dgm:pt>
    <dgm:pt modelId="{B4C35445-D151-4FC1-BF83-212DA7C153D0}" type="pres">
      <dgm:prSet presAssocID="{960B2C94-1168-4A91-9815-C0E50B65B0CE}" presName="node" presStyleLbl="node1" presStyleIdx="3" presStyleCnt="4">
        <dgm:presLayoutVars>
          <dgm:bulletEnabled val="1"/>
        </dgm:presLayoutVars>
      </dgm:prSet>
      <dgm:spPr/>
    </dgm:pt>
    <dgm:pt modelId="{506885F6-18DC-4E0D-A604-C62C9EA77C94}" type="pres">
      <dgm:prSet presAssocID="{DDBC7734-604C-4855-B910-73F10E8E7BE8}" presName="sibTrans" presStyleLbl="sibTrans2D1" presStyleIdx="3" presStyleCnt="4"/>
      <dgm:spPr/>
    </dgm:pt>
    <dgm:pt modelId="{00679EC6-DBA1-4F27-94BD-41B462FD3648}" type="pres">
      <dgm:prSet presAssocID="{DDBC7734-604C-4855-B910-73F10E8E7BE8}" presName="connectorText" presStyleLbl="sibTrans2D1" presStyleIdx="3" presStyleCnt="4"/>
      <dgm:spPr/>
    </dgm:pt>
  </dgm:ptLst>
  <dgm:cxnLst>
    <dgm:cxn modelId="{153A2438-11AB-4779-80DA-B60AC2EB625A}" type="presOf" srcId="{41FBEDED-EA8A-4240-9BD7-92235C56ABB9}" destId="{02AA7493-4C6E-4585-83A9-EE90BF525600}" srcOrd="0" destOrd="0" presId="urn:microsoft.com/office/officeart/2005/8/layout/cycle2"/>
    <dgm:cxn modelId="{FB3AF369-333C-4258-AFAC-6483AC4EE63B}" type="presOf" srcId="{960B2C94-1168-4A91-9815-C0E50B65B0CE}" destId="{B4C35445-D151-4FC1-BF83-212DA7C153D0}" srcOrd="0" destOrd="0" presId="urn:microsoft.com/office/officeart/2005/8/layout/cycle2"/>
    <dgm:cxn modelId="{B1F9C94C-3DAB-4A39-8D91-D97EBAD25DF8}" type="presOf" srcId="{CBE79881-B952-4DA3-BDAD-98638581FDBA}" destId="{798B27EE-E7FE-4EBE-8791-356B7A36BB88}" srcOrd="1" destOrd="0" presId="urn:microsoft.com/office/officeart/2005/8/layout/cycle2"/>
    <dgm:cxn modelId="{BD5C0E4E-8D41-4433-88FE-B8DCD8A14256}" srcId="{41FBEDED-EA8A-4240-9BD7-92235C56ABB9}" destId="{D2343B50-2EF9-4058-BCF9-F108B68C2A39}" srcOrd="2" destOrd="0" parTransId="{7C2F1E0A-813C-477B-B49A-EAB9C6EB07E5}" sibTransId="{CBE79881-B952-4DA3-BDAD-98638581FDBA}"/>
    <dgm:cxn modelId="{F9E74C76-1116-4B13-BB9F-2BEE7F92BAC5}" type="presOf" srcId="{87177389-3FA0-4CAB-8043-022D2DC1D7B4}" destId="{48304E96-C886-4C16-BE60-6BCBA91A79FB}" srcOrd="1" destOrd="0" presId="urn:microsoft.com/office/officeart/2005/8/layout/cycle2"/>
    <dgm:cxn modelId="{E103D85A-917A-4566-9FAA-9C34CB844348}" type="presOf" srcId="{87177389-3FA0-4CAB-8043-022D2DC1D7B4}" destId="{B155D02D-C3AF-490E-B07B-F6967158D905}" srcOrd="0" destOrd="0" presId="urn:microsoft.com/office/officeart/2005/8/layout/cycle2"/>
    <dgm:cxn modelId="{2335C980-5B16-48FD-9CED-FFBB52E0C6F3}" type="presOf" srcId="{CBE79881-B952-4DA3-BDAD-98638581FDBA}" destId="{D4CFF8F1-FE97-44C7-BF6D-61321777BDE8}" srcOrd="0" destOrd="0" presId="urn:microsoft.com/office/officeart/2005/8/layout/cycle2"/>
    <dgm:cxn modelId="{97F055A9-AD1B-4399-8E80-2BC382552B2E}" type="presOf" srcId="{DDBC7734-604C-4855-B910-73F10E8E7BE8}" destId="{00679EC6-DBA1-4F27-94BD-41B462FD3648}" srcOrd="1" destOrd="0" presId="urn:microsoft.com/office/officeart/2005/8/layout/cycle2"/>
    <dgm:cxn modelId="{BC0E04AC-0F06-46D8-AD21-BBBE3F95E732}" type="presOf" srcId="{DDBC7734-604C-4855-B910-73F10E8E7BE8}" destId="{506885F6-18DC-4E0D-A604-C62C9EA77C94}" srcOrd="0" destOrd="0" presId="urn:microsoft.com/office/officeart/2005/8/layout/cycle2"/>
    <dgm:cxn modelId="{023365B2-C131-43A2-ACEC-FD95E400B158}" srcId="{41FBEDED-EA8A-4240-9BD7-92235C56ABB9}" destId="{B8E8A60B-190D-4E7B-8D71-28510D57561C}" srcOrd="1" destOrd="0" parTransId="{763B3C06-A377-453B-BF32-F6D2E0A27040}" sibTransId="{EF5DB483-705A-4636-93B9-EEFC16F1D59B}"/>
    <dgm:cxn modelId="{7CD789B3-D495-4176-BEAF-B2963C4C7CF4}" type="presOf" srcId="{B8E8A60B-190D-4E7B-8D71-28510D57561C}" destId="{14CE4C87-7F15-424F-BBF5-8220CC3A87C0}" srcOrd="0" destOrd="0" presId="urn:microsoft.com/office/officeart/2005/8/layout/cycle2"/>
    <dgm:cxn modelId="{DF7626CD-E873-44A5-91E4-08D400215901}" type="presOf" srcId="{D2343B50-2EF9-4058-BCF9-F108B68C2A39}" destId="{3C87ACAD-E61D-44CA-AC60-38E28FFD177A}" srcOrd="0" destOrd="0" presId="urn:microsoft.com/office/officeart/2005/8/layout/cycle2"/>
    <dgm:cxn modelId="{E8FE7CDF-A5D5-441E-9DAD-D4B88039C993}" srcId="{41FBEDED-EA8A-4240-9BD7-92235C56ABB9}" destId="{35358E13-F085-49E2-B11F-DDFC00AC82AE}" srcOrd="0" destOrd="0" parTransId="{836780F7-06AC-4593-8D65-275C4C3E5107}" sibTransId="{87177389-3FA0-4CAB-8043-022D2DC1D7B4}"/>
    <dgm:cxn modelId="{53F753EA-0264-4E15-B747-DCA155DE1E52}" type="presOf" srcId="{35358E13-F085-49E2-B11F-DDFC00AC82AE}" destId="{B46D6815-8673-4297-8AF7-C1F13D167DEA}" srcOrd="0" destOrd="0" presId="urn:microsoft.com/office/officeart/2005/8/layout/cycle2"/>
    <dgm:cxn modelId="{5425E7F0-754B-4C40-900D-548A20BEBADE}" srcId="{41FBEDED-EA8A-4240-9BD7-92235C56ABB9}" destId="{960B2C94-1168-4A91-9815-C0E50B65B0CE}" srcOrd="3" destOrd="0" parTransId="{0AA968F9-35ED-4CEC-8895-0DB03CAE0DF6}" sibTransId="{DDBC7734-604C-4855-B910-73F10E8E7BE8}"/>
    <dgm:cxn modelId="{DF98CEF7-05DB-4449-9E58-DBBA941D0582}" type="presOf" srcId="{EF5DB483-705A-4636-93B9-EEFC16F1D59B}" destId="{556A6AA1-DE9D-405B-B906-84D8D229AC59}" srcOrd="0" destOrd="0" presId="urn:microsoft.com/office/officeart/2005/8/layout/cycle2"/>
    <dgm:cxn modelId="{7E4F0DF9-9CD1-414E-8816-F7370F580101}" type="presOf" srcId="{EF5DB483-705A-4636-93B9-EEFC16F1D59B}" destId="{D90C3547-2E8C-4BA9-81BE-7E5D72DE74A0}" srcOrd="1" destOrd="0" presId="urn:microsoft.com/office/officeart/2005/8/layout/cycle2"/>
    <dgm:cxn modelId="{66B8CF49-B7F0-40CF-BADE-352322F1F312}" type="presParOf" srcId="{02AA7493-4C6E-4585-83A9-EE90BF525600}" destId="{B46D6815-8673-4297-8AF7-C1F13D167DEA}" srcOrd="0" destOrd="0" presId="urn:microsoft.com/office/officeart/2005/8/layout/cycle2"/>
    <dgm:cxn modelId="{ED78A0C6-7E76-475C-9ECD-9A89119E9BC4}" type="presParOf" srcId="{02AA7493-4C6E-4585-83A9-EE90BF525600}" destId="{B155D02D-C3AF-490E-B07B-F6967158D905}" srcOrd="1" destOrd="0" presId="urn:microsoft.com/office/officeart/2005/8/layout/cycle2"/>
    <dgm:cxn modelId="{3724D1EC-5BE4-47E5-8F56-9837BA17324C}" type="presParOf" srcId="{B155D02D-C3AF-490E-B07B-F6967158D905}" destId="{48304E96-C886-4C16-BE60-6BCBA91A79FB}" srcOrd="0" destOrd="0" presId="urn:microsoft.com/office/officeart/2005/8/layout/cycle2"/>
    <dgm:cxn modelId="{4ACCFC00-E38A-4FA8-945B-E6054EEFA575}" type="presParOf" srcId="{02AA7493-4C6E-4585-83A9-EE90BF525600}" destId="{14CE4C87-7F15-424F-BBF5-8220CC3A87C0}" srcOrd="2" destOrd="0" presId="urn:microsoft.com/office/officeart/2005/8/layout/cycle2"/>
    <dgm:cxn modelId="{457FAEDD-F8AA-4545-AB27-7CA696D714A1}" type="presParOf" srcId="{02AA7493-4C6E-4585-83A9-EE90BF525600}" destId="{556A6AA1-DE9D-405B-B906-84D8D229AC59}" srcOrd="3" destOrd="0" presId="urn:microsoft.com/office/officeart/2005/8/layout/cycle2"/>
    <dgm:cxn modelId="{E1C8B421-8B65-4A9B-9C16-225CB7ED8CAA}" type="presParOf" srcId="{556A6AA1-DE9D-405B-B906-84D8D229AC59}" destId="{D90C3547-2E8C-4BA9-81BE-7E5D72DE74A0}" srcOrd="0" destOrd="0" presId="urn:microsoft.com/office/officeart/2005/8/layout/cycle2"/>
    <dgm:cxn modelId="{544A18B1-6D92-4151-A371-B377E112EF79}" type="presParOf" srcId="{02AA7493-4C6E-4585-83A9-EE90BF525600}" destId="{3C87ACAD-E61D-44CA-AC60-38E28FFD177A}" srcOrd="4" destOrd="0" presId="urn:microsoft.com/office/officeart/2005/8/layout/cycle2"/>
    <dgm:cxn modelId="{EAA51E45-787F-4844-90F5-D177F16D193C}" type="presParOf" srcId="{02AA7493-4C6E-4585-83A9-EE90BF525600}" destId="{D4CFF8F1-FE97-44C7-BF6D-61321777BDE8}" srcOrd="5" destOrd="0" presId="urn:microsoft.com/office/officeart/2005/8/layout/cycle2"/>
    <dgm:cxn modelId="{BE21DFAA-501C-4EB3-A810-8595171E2C84}" type="presParOf" srcId="{D4CFF8F1-FE97-44C7-BF6D-61321777BDE8}" destId="{798B27EE-E7FE-4EBE-8791-356B7A36BB88}" srcOrd="0" destOrd="0" presId="urn:microsoft.com/office/officeart/2005/8/layout/cycle2"/>
    <dgm:cxn modelId="{36FA390D-29AD-4023-8C99-D7B1D7BB4143}" type="presParOf" srcId="{02AA7493-4C6E-4585-83A9-EE90BF525600}" destId="{B4C35445-D151-4FC1-BF83-212DA7C153D0}" srcOrd="6" destOrd="0" presId="urn:microsoft.com/office/officeart/2005/8/layout/cycle2"/>
    <dgm:cxn modelId="{A6A18747-373E-45F0-B847-2CDA1598AFE0}" type="presParOf" srcId="{02AA7493-4C6E-4585-83A9-EE90BF525600}" destId="{506885F6-18DC-4E0D-A604-C62C9EA77C94}" srcOrd="7" destOrd="0" presId="urn:microsoft.com/office/officeart/2005/8/layout/cycle2"/>
    <dgm:cxn modelId="{00306A19-C3F3-4BCC-BB0B-EAD1A5979D04}" type="presParOf" srcId="{506885F6-18DC-4E0D-A604-C62C9EA77C94}" destId="{00679EC6-DBA1-4F27-94BD-41B462FD36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36BF0-5F42-43DA-AF59-B22B5E1AFB3D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596D0-3EB5-413C-8FCA-6A7C34E038E2}">
      <dsp:nvSpPr>
        <dsp:cNvPr id="0" name=""/>
        <dsp:cNvSpPr/>
      </dsp:nvSpPr>
      <dsp:spPr>
        <a:xfrm>
          <a:off x="0" y="2125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>
              <a:latin typeface="Calibri Light" panose="020F0302020204030204"/>
            </a:rPr>
            <a:t>Apibūdinimas</a:t>
          </a:r>
        </a:p>
      </dsp:txBody>
      <dsp:txXfrm>
        <a:off x="0" y="2125"/>
        <a:ext cx="10515600" cy="724715"/>
      </dsp:txXfrm>
    </dsp:sp>
    <dsp:sp modelId="{0DB909DC-8171-4C03-BB65-5307E6C7C309}">
      <dsp:nvSpPr>
        <dsp:cNvPr id="0" name=""/>
        <dsp:cNvSpPr/>
      </dsp:nvSpPr>
      <dsp:spPr>
        <a:xfrm>
          <a:off x="0" y="72684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BDB3F-501E-4E67-A5F4-8E3C16EAEF09}">
      <dsp:nvSpPr>
        <dsp:cNvPr id="0" name=""/>
        <dsp:cNvSpPr/>
      </dsp:nvSpPr>
      <dsp:spPr>
        <a:xfrm>
          <a:off x="0" y="726840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Vidaus degimo variklio sandara</a:t>
          </a:r>
        </a:p>
      </dsp:txBody>
      <dsp:txXfrm>
        <a:off x="0" y="726840"/>
        <a:ext cx="10515600" cy="724715"/>
      </dsp:txXfrm>
    </dsp:sp>
    <dsp:sp modelId="{4F9E86AE-3F6D-486A-A232-6877CF6D1B2F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783AA-F9E3-4A86-9C4C-F7F4A7A9081D}">
      <dsp:nvSpPr>
        <dsp:cNvPr id="0" name=""/>
        <dsp:cNvSpPr/>
      </dsp:nvSpPr>
      <dsp:spPr>
        <a:xfrm>
          <a:off x="0" y="1451556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err="1"/>
            <a:t>Veikimo</a:t>
          </a:r>
          <a:r>
            <a:rPr lang="en-US" sz="3300" b="1" kern="1200"/>
            <a:t> </a:t>
          </a:r>
          <a:r>
            <a:rPr lang="en-US" sz="3300" b="1" kern="1200" err="1"/>
            <a:t>principas</a:t>
          </a:r>
          <a:endParaRPr lang="en-US" sz="3300" b="1" kern="1200"/>
        </a:p>
      </dsp:txBody>
      <dsp:txXfrm>
        <a:off x="0" y="1451556"/>
        <a:ext cx="10515600" cy="724715"/>
      </dsp:txXfrm>
    </dsp:sp>
    <dsp:sp modelId="{4D0C93BB-2C3A-46C3-8B63-0172931BBDAA}">
      <dsp:nvSpPr>
        <dsp:cNvPr id="0" name=""/>
        <dsp:cNvSpPr/>
      </dsp:nvSpPr>
      <dsp:spPr>
        <a:xfrm>
          <a:off x="0" y="217627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CF8AC-53E8-47AD-A06E-452A91930887}">
      <dsp:nvSpPr>
        <dsp:cNvPr id="0" name=""/>
        <dsp:cNvSpPr/>
      </dsp:nvSpPr>
      <dsp:spPr>
        <a:xfrm>
          <a:off x="0" y="2176271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err="1"/>
            <a:t>Taktų</a:t>
          </a:r>
          <a:r>
            <a:rPr lang="en-US" sz="3300" b="1" kern="1200"/>
            <a:t> </a:t>
          </a:r>
          <a:r>
            <a:rPr lang="en-US" sz="3300" b="1" kern="1200" err="1"/>
            <a:t>skaičiavimas</a:t>
          </a:r>
          <a:endParaRPr lang="en-US" sz="3300" b="1" kern="1200"/>
        </a:p>
      </dsp:txBody>
      <dsp:txXfrm>
        <a:off x="0" y="2176271"/>
        <a:ext cx="10515600" cy="724715"/>
      </dsp:txXfrm>
    </dsp:sp>
    <dsp:sp modelId="{0A256371-7D29-47D3-BDD5-F9CA3DAEDA4B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B1D40-8504-4EB4-9FDE-B9AF3DB722D1}">
      <dsp:nvSpPr>
        <dsp:cNvPr id="0" name=""/>
        <dsp:cNvSpPr/>
      </dsp:nvSpPr>
      <dsp:spPr>
        <a:xfrm>
          <a:off x="0" y="2900987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err="1"/>
            <a:t>Variklių</a:t>
          </a:r>
          <a:r>
            <a:rPr lang="en-US" sz="3300" b="1" kern="1200"/>
            <a:t> </a:t>
          </a:r>
          <a:r>
            <a:rPr lang="en-US" sz="3300" b="1" kern="1200" err="1">
              <a:latin typeface="Calibri Light" panose="020F0302020204030204"/>
            </a:rPr>
            <a:t>tipai</a:t>
          </a:r>
          <a:endParaRPr lang="en-US" sz="3300" b="1" kern="1200"/>
        </a:p>
      </dsp:txBody>
      <dsp:txXfrm>
        <a:off x="0" y="2900987"/>
        <a:ext cx="10515600" cy="724715"/>
      </dsp:txXfrm>
    </dsp:sp>
    <dsp:sp modelId="{94B25A91-C765-43B7-9B3C-3BA83701C82B}">
      <dsp:nvSpPr>
        <dsp:cNvPr id="0" name=""/>
        <dsp:cNvSpPr/>
      </dsp:nvSpPr>
      <dsp:spPr>
        <a:xfrm>
          <a:off x="0" y="36257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AA46B-9979-4322-8AA7-FC99487D7E01}">
      <dsp:nvSpPr>
        <dsp:cNvPr id="0" name=""/>
        <dsp:cNvSpPr/>
      </dsp:nvSpPr>
      <dsp:spPr>
        <a:xfrm>
          <a:off x="0" y="3625703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>
              <a:latin typeface="Calibri Light" panose="020F0302020204030204"/>
            </a:rPr>
            <a:t>Varikliai</a:t>
          </a:r>
        </a:p>
      </dsp:txBody>
      <dsp:txXfrm>
        <a:off x="0" y="3625703"/>
        <a:ext cx="10515600" cy="724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F6D70-42E1-4963-BBAF-0AE397872B3F}">
      <dsp:nvSpPr>
        <dsp:cNvPr id="0" name=""/>
        <dsp:cNvSpPr/>
      </dsp:nvSpPr>
      <dsp:spPr>
        <a:xfrm>
          <a:off x="0" y="0"/>
          <a:ext cx="12078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063F6-DBF9-4EAC-89E6-4A6CF477A438}">
      <dsp:nvSpPr>
        <dsp:cNvPr id="0" name=""/>
        <dsp:cNvSpPr/>
      </dsp:nvSpPr>
      <dsp:spPr>
        <a:xfrm>
          <a:off x="0" y="0"/>
          <a:ext cx="12078675" cy="2419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Vidaus degimo variklis</a:t>
          </a:r>
          <a:r>
            <a:rPr lang="en-US" sz="2400" kern="1200"/>
            <a:t> – energijos rūšies keitimo įtaisas, variklis, uždaroje degimo kameroje atpalaiduojamą termocheminę kuro mišinio sprogimo reakcijos energija verčiantis į mechaninę – sukimo momentą.</a:t>
          </a:r>
        </a:p>
      </dsp:txBody>
      <dsp:txXfrm>
        <a:off x="0" y="0"/>
        <a:ext cx="12078675" cy="2419899"/>
      </dsp:txXfrm>
    </dsp:sp>
    <dsp:sp modelId="{D24882B0-90DB-4EDF-A937-1EBF81AE5441}">
      <dsp:nvSpPr>
        <dsp:cNvPr id="0" name=""/>
        <dsp:cNvSpPr/>
      </dsp:nvSpPr>
      <dsp:spPr>
        <a:xfrm>
          <a:off x="0" y="2419899"/>
          <a:ext cx="12078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326D9-E380-400B-83C2-52C67531590F}">
      <dsp:nvSpPr>
        <dsp:cNvPr id="0" name=""/>
        <dsp:cNvSpPr/>
      </dsp:nvSpPr>
      <dsp:spPr>
        <a:xfrm>
          <a:off x="0" y="2419899"/>
          <a:ext cx="12078675" cy="2419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Vidaus degimo variklio užvedimas - </a:t>
          </a:r>
          <a:r>
            <a:rPr lang="en-US" sz="2400" kern="1200"/>
            <a:t>alkūninis velenas iš pradžių pasukamas starteriu ar rankena. Toliau  velenas sukasi iš inercijos. Tris taktus judina stūmoklį, ketvirto takto  metu stūmoklis perduoda energiją alkūniniam velenui.</a:t>
          </a:r>
        </a:p>
      </dsp:txBody>
      <dsp:txXfrm>
        <a:off x="0" y="2419899"/>
        <a:ext cx="12078675" cy="2419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A0AF8-6A7E-494D-9C80-AB6C484E84E7}">
      <dsp:nvSpPr>
        <dsp:cNvPr id="0" name=""/>
        <dsp:cNvSpPr/>
      </dsp:nvSpPr>
      <dsp:spPr>
        <a:xfrm>
          <a:off x="0" y="1472"/>
          <a:ext cx="5754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732F7-FEA8-4F44-A6A5-0C12782BA0B4}">
      <dsp:nvSpPr>
        <dsp:cNvPr id="0" name=""/>
        <dsp:cNvSpPr/>
      </dsp:nvSpPr>
      <dsp:spPr>
        <a:xfrm>
          <a:off x="0" y="147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Degimo kamera</a:t>
          </a:r>
        </a:p>
      </dsp:txBody>
      <dsp:txXfrm>
        <a:off x="0" y="1472"/>
        <a:ext cx="5754896" cy="501970"/>
      </dsp:txXfrm>
    </dsp:sp>
    <dsp:sp modelId="{6BD936E6-1B38-486D-A191-89E65BB6195E}">
      <dsp:nvSpPr>
        <dsp:cNvPr id="0" name=""/>
        <dsp:cNvSpPr/>
      </dsp:nvSpPr>
      <dsp:spPr>
        <a:xfrm>
          <a:off x="0" y="503442"/>
          <a:ext cx="5754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6B8CD-6650-4288-90BD-C444DC99FF3D}">
      <dsp:nvSpPr>
        <dsp:cNvPr id="0" name=""/>
        <dsp:cNvSpPr/>
      </dsp:nvSpPr>
      <dsp:spPr>
        <a:xfrm>
          <a:off x="0" y="50344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Švaistiklis</a:t>
          </a:r>
        </a:p>
      </dsp:txBody>
      <dsp:txXfrm>
        <a:off x="0" y="503442"/>
        <a:ext cx="5754896" cy="501970"/>
      </dsp:txXfrm>
    </dsp:sp>
    <dsp:sp modelId="{177DA5A6-8E45-43FD-BD99-71A146D4FD14}">
      <dsp:nvSpPr>
        <dsp:cNvPr id="0" name=""/>
        <dsp:cNvSpPr/>
      </dsp:nvSpPr>
      <dsp:spPr>
        <a:xfrm>
          <a:off x="0" y="1005412"/>
          <a:ext cx="5754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3283C-D568-4BF1-8576-2A7696D7C9F5}">
      <dsp:nvSpPr>
        <dsp:cNvPr id="0" name=""/>
        <dsp:cNvSpPr/>
      </dsp:nvSpPr>
      <dsp:spPr>
        <a:xfrm>
          <a:off x="0" y="100541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Alkūninis velenas</a:t>
          </a:r>
        </a:p>
      </dsp:txBody>
      <dsp:txXfrm>
        <a:off x="0" y="1005412"/>
        <a:ext cx="5754896" cy="501970"/>
      </dsp:txXfrm>
    </dsp:sp>
    <dsp:sp modelId="{5E120357-4621-4C21-85C7-BDFB4D8BF33E}">
      <dsp:nvSpPr>
        <dsp:cNvPr id="0" name=""/>
        <dsp:cNvSpPr/>
      </dsp:nvSpPr>
      <dsp:spPr>
        <a:xfrm>
          <a:off x="0" y="1507382"/>
          <a:ext cx="5754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981D2-2FDA-4566-9DED-8CA99DB129A4}">
      <dsp:nvSpPr>
        <dsp:cNvPr id="0" name=""/>
        <dsp:cNvSpPr/>
      </dsp:nvSpPr>
      <dsp:spPr>
        <a:xfrm>
          <a:off x="0" y="150738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Įsiurbimo vožtuvas</a:t>
          </a:r>
        </a:p>
      </dsp:txBody>
      <dsp:txXfrm>
        <a:off x="0" y="1507382"/>
        <a:ext cx="5754896" cy="501970"/>
      </dsp:txXfrm>
    </dsp:sp>
    <dsp:sp modelId="{5158C7D2-249B-47A8-A3A1-33134D2414D5}">
      <dsp:nvSpPr>
        <dsp:cNvPr id="0" name=""/>
        <dsp:cNvSpPr/>
      </dsp:nvSpPr>
      <dsp:spPr>
        <a:xfrm>
          <a:off x="0" y="2009352"/>
          <a:ext cx="5754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6090C-3236-4BCC-8B28-617D26728FDE}">
      <dsp:nvSpPr>
        <dsp:cNvPr id="0" name=""/>
        <dsp:cNvSpPr/>
      </dsp:nvSpPr>
      <dsp:spPr>
        <a:xfrm>
          <a:off x="0" y="200935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Išmetimo vožtuvas</a:t>
          </a:r>
        </a:p>
      </dsp:txBody>
      <dsp:txXfrm>
        <a:off x="0" y="2009352"/>
        <a:ext cx="5754896" cy="501970"/>
      </dsp:txXfrm>
    </dsp:sp>
    <dsp:sp modelId="{4303A336-35C3-4270-B0F6-C258F8BDFED9}">
      <dsp:nvSpPr>
        <dsp:cNvPr id="0" name=""/>
        <dsp:cNvSpPr/>
      </dsp:nvSpPr>
      <dsp:spPr>
        <a:xfrm>
          <a:off x="0" y="2511322"/>
          <a:ext cx="575489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5222B-67B4-47F3-8EA4-9AD825FA6446}">
      <dsp:nvSpPr>
        <dsp:cNvPr id="0" name=""/>
        <dsp:cNvSpPr/>
      </dsp:nvSpPr>
      <dsp:spPr>
        <a:xfrm>
          <a:off x="0" y="251132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Uždegimo žvakė arba purkštukai</a:t>
          </a:r>
        </a:p>
      </dsp:txBody>
      <dsp:txXfrm>
        <a:off x="0" y="2511322"/>
        <a:ext cx="5754896" cy="501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6815-8673-4297-8AF7-C1F13D167DEA}">
      <dsp:nvSpPr>
        <dsp:cNvPr id="0" name=""/>
        <dsp:cNvSpPr/>
      </dsp:nvSpPr>
      <dsp:spPr>
        <a:xfrm>
          <a:off x="1962689" y="765"/>
          <a:ext cx="1332420" cy="133242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Pirmas taktas  -įsiurbimas</a:t>
          </a:r>
        </a:p>
      </dsp:txBody>
      <dsp:txXfrm>
        <a:off x="2157817" y="195893"/>
        <a:ext cx="942164" cy="942164"/>
      </dsp:txXfrm>
    </dsp:sp>
    <dsp:sp modelId="{B155D02D-C3AF-490E-B07B-F6967158D905}">
      <dsp:nvSpPr>
        <dsp:cNvPr id="0" name=""/>
        <dsp:cNvSpPr/>
      </dsp:nvSpPr>
      <dsp:spPr>
        <a:xfrm rot="2700000">
          <a:off x="3152069" y="1142388"/>
          <a:ext cx="354175" cy="44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167629" y="1194760"/>
        <a:ext cx="247923" cy="269816"/>
      </dsp:txXfrm>
    </dsp:sp>
    <dsp:sp modelId="{14CE4C87-7F15-424F-BBF5-8220CC3A87C0}">
      <dsp:nvSpPr>
        <dsp:cNvPr id="0" name=""/>
        <dsp:cNvSpPr/>
      </dsp:nvSpPr>
      <dsp:spPr>
        <a:xfrm>
          <a:off x="3377381" y="1415458"/>
          <a:ext cx="1332420" cy="133242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Antras taktas  -suspaudimas</a:t>
          </a:r>
        </a:p>
      </dsp:txBody>
      <dsp:txXfrm>
        <a:off x="3572509" y="1610586"/>
        <a:ext cx="942164" cy="942164"/>
      </dsp:txXfrm>
    </dsp:sp>
    <dsp:sp modelId="{556A6AA1-DE9D-405B-B906-84D8D229AC59}">
      <dsp:nvSpPr>
        <dsp:cNvPr id="0" name=""/>
        <dsp:cNvSpPr/>
      </dsp:nvSpPr>
      <dsp:spPr>
        <a:xfrm rot="8100000">
          <a:off x="3166245" y="2557080"/>
          <a:ext cx="354175" cy="44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256937" y="2609452"/>
        <a:ext cx="247923" cy="269816"/>
      </dsp:txXfrm>
    </dsp:sp>
    <dsp:sp modelId="{3C87ACAD-E61D-44CA-AC60-38E28FFD177A}">
      <dsp:nvSpPr>
        <dsp:cNvPr id="0" name=""/>
        <dsp:cNvSpPr/>
      </dsp:nvSpPr>
      <dsp:spPr>
        <a:xfrm>
          <a:off x="1962689" y="2830150"/>
          <a:ext cx="1332420" cy="133242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Trečias taktas  -darbas</a:t>
          </a:r>
        </a:p>
      </dsp:txBody>
      <dsp:txXfrm>
        <a:off x="2157817" y="3025278"/>
        <a:ext cx="942164" cy="942164"/>
      </dsp:txXfrm>
    </dsp:sp>
    <dsp:sp modelId="{D4CFF8F1-FE97-44C7-BF6D-61321777BDE8}">
      <dsp:nvSpPr>
        <dsp:cNvPr id="0" name=""/>
        <dsp:cNvSpPr/>
      </dsp:nvSpPr>
      <dsp:spPr>
        <a:xfrm rot="13500000">
          <a:off x="1751553" y="2571256"/>
          <a:ext cx="354175" cy="44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842245" y="2698760"/>
        <a:ext cx="247923" cy="269816"/>
      </dsp:txXfrm>
    </dsp:sp>
    <dsp:sp modelId="{B4C35445-D151-4FC1-BF83-212DA7C153D0}">
      <dsp:nvSpPr>
        <dsp:cNvPr id="0" name=""/>
        <dsp:cNvSpPr/>
      </dsp:nvSpPr>
      <dsp:spPr>
        <a:xfrm>
          <a:off x="547996" y="1415458"/>
          <a:ext cx="1332420" cy="133242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Ketvirtas taktas-išmetimas</a:t>
          </a:r>
        </a:p>
      </dsp:txBody>
      <dsp:txXfrm>
        <a:off x="743124" y="1610586"/>
        <a:ext cx="942164" cy="942164"/>
      </dsp:txXfrm>
    </dsp:sp>
    <dsp:sp modelId="{506885F6-18DC-4E0D-A604-C62C9EA77C94}">
      <dsp:nvSpPr>
        <dsp:cNvPr id="0" name=""/>
        <dsp:cNvSpPr/>
      </dsp:nvSpPr>
      <dsp:spPr>
        <a:xfrm rot="18900000">
          <a:off x="1737377" y="1156564"/>
          <a:ext cx="354175" cy="44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752937" y="1284068"/>
        <a:ext cx="247923" cy="269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5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9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4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6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6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6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9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414" y="1270007"/>
            <a:ext cx="5845097" cy="4317987"/>
          </a:xfrm>
        </p:spPr>
        <p:txBody>
          <a:bodyPr anchor="ctr"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  <a:cs typeface="Calibri Light"/>
              </a:rPr>
              <a:t>Vidaus degimo varikliai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2278" y="2251873"/>
            <a:ext cx="3681454" cy="23542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cs typeface="Calibri"/>
              </a:rPr>
              <a:t>Skaidres kūrė: Tadas Jankauskas ir Hubertas Akelaitis </a:t>
            </a:r>
          </a:p>
          <a:p>
            <a:pPr algn="l"/>
            <a:r>
              <a:rPr lang="en-US">
                <a:cs typeface="Calibri"/>
              </a:rPr>
              <a:t>Mokytojas: Virgilijus Tumavičius</a:t>
            </a:r>
          </a:p>
        </p:txBody>
      </p:sp>
    </p:spTree>
    <p:extLst>
      <p:ext uri="{BB962C8B-B14F-4D97-AF65-F5344CB8AC3E}">
        <p14:creationId xmlns:p14="http://schemas.microsoft.com/office/powerpoint/2010/main" val="14700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9F4CD-7B02-D43D-0EE7-79BA102F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cs typeface="Calibri Light"/>
              </a:rPr>
              <a:t>Turinys:</a:t>
            </a:r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132C8B-12EF-941D-4053-95BBBEA00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31790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14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7ECE6E-B142-3B56-5DEA-DFFF30B20F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55" y="1825625"/>
          <a:ext cx="12078675" cy="48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574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36C0-EF6D-DC44-346C-4CE9C2C0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501594"/>
            <a:ext cx="5754896" cy="1655483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Vidaus degimo variklio sandara</a:t>
            </a:r>
            <a:endParaRPr lang="en-US" sz="4000"/>
          </a:p>
        </p:txBody>
      </p:sp>
      <p:graphicFrame>
        <p:nvGraphicFramePr>
          <p:cNvPr id="26" name="Content Placeholder 7">
            <a:extLst>
              <a:ext uri="{FF2B5EF4-FFF2-40B4-BE49-F238E27FC236}">
                <a16:creationId xmlns:a16="http://schemas.microsoft.com/office/drawing/2014/main" id="{8258BCC8-BC49-1FC4-AB93-878627270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563354"/>
              </p:ext>
            </p:extLst>
          </p:nvPr>
        </p:nvGraphicFramePr>
        <p:xfrm>
          <a:off x="5596502" y="2405894"/>
          <a:ext cx="5754896" cy="301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34C747BC-5DE0-8D6D-FE23-DDDEB0D802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589"/>
          <a:stretch/>
        </p:blipFill>
        <p:spPr>
          <a:xfrm>
            <a:off x="1068130" y="1028701"/>
            <a:ext cx="3876165" cy="43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9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3D60-E4EE-6D35-FF10-5AC9DAD3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Veikimo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principas</a:t>
            </a:r>
            <a:endParaRPr lang="en-US" err="1"/>
          </a:p>
        </p:txBody>
      </p:sp>
      <p:graphicFrame>
        <p:nvGraphicFramePr>
          <p:cNvPr id="25" name="Content Placeholder 10">
            <a:extLst>
              <a:ext uri="{FF2B5EF4-FFF2-40B4-BE49-F238E27FC236}">
                <a16:creationId xmlns:a16="http://schemas.microsoft.com/office/drawing/2014/main" id="{E4D979D6-56B9-6F59-0F25-1B1E35778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063529"/>
              </p:ext>
            </p:extLst>
          </p:nvPr>
        </p:nvGraphicFramePr>
        <p:xfrm>
          <a:off x="838201" y="2013625"/>
          <a:ext cx="5257799" cy="416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A7727D6-A505-F0C7-047E-B3141D880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045" y="1643356"/>
            <a:ext cx="1786501" cy="38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9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1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C2187-F8CF-10A1-AFED-7071C849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Taktų skaičiavimas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F7B95416-7050-7D65-88C4-880931F39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39076"/>
              </p:ext>
            </p:extLst>
          </p:nvPr>
        </p:nvGraphicFramePr>
        <p:xfrm>
          <a:off x="1369544" y="1399891"/>
          <a:ext cx="9492348" cy="294383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310245">
                  <a:extLst>
                    <a:ext uri="{9D8B030D-6E8A-4147-A177-3AD203B41FA5}">
                      <a16:colId xmlns:a16="http://schemas.microsoft.com/office/drawing/2014/main" val="2153173855"/>
                    </a:ext>
                  </a:extLst>
                </a:gridCol>
                <a:gridCol w="2031639">
                  <a:extLst>
                    <a:ext uri="{9D8B030D-6E8A-4147-A177-3AD203B41FA5}">
                      <a16:colId xmlns:a16="http://schemas.microsoft.com/office/drawing/2014/main" val="759029986"/>
                    </a:ext>
                  </a:extLst>
                </a:gridCol>
                <a:gridCol w="3079388">
                  <a:extLst>
                    <a:ext uri="{9D8B030D-6E8A-4147-A177-3AD203B41FA5}">
                      <a16:colId xmlns:a16="http://schemas.microsoft.com/office/drawing/2014/main" val="4209889019"/>
                    </a:ext>
                  </a:extLst>
                </a:gridCol>
                <a:gridCol w="2071076">
                  <a:extLst>
                    <a:ext uri="{9D8B030D-6E8A-4147-A177-3AD203B41FA5}">
                      <a16:colId xmlns:a16="http://schemas.microsoft.com/office/drawing/2014/main" val="4091042172"/>
                    </a:ext>
                  </a:extLst>
                </a:gridCol>
              </a:tblGrid>
              <a:tr h="2065440">
                <a:tc>
                  <a:txBody>
                    <a:bodyPr/>
                    <a:lstStyle/>
                    <a:p>
                      <a:r>
                        <a:rPr lang="en-US" sz="33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Cilindrų</a:t>
                      </a:r>
                      <a:r>
                        <a:rPr lang="en-US" sz="3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sk.</a:t>
                      </a:r>
                    </a:p>
                  </a:txBody>
                  <a:tcPr marL="418179" marR="250908" marT="250908" marB="2509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err="1">
                          <a:solidFill>
                            <a:schemeClr val="tx1"/>
                          </a:solidFill>
                        </a:rPr>
                        <a:t>Taktai</a:t>
                      </a:r>
                    </a:p>
                  </a:txBody>
                  <a:tcPr marL="418179" marR="250908" marT="250908" marB="2509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Alkūninio</a:t>
                      </a:r>
                      <a:r>
                        <a:rPr lang="en-US" sz="3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33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veleno</a:t>
                      </a:r>
                      <a:r>
                        <a:rPr lang="en-US" sz="3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33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apsisukimai</a:t>
                      </a:r>
                    </a:p>
                  </a:txBody>
                  <a:tcPr marL="418179" marR="250908" marT="250908" marB="2509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Darbo </a:t>
                      </a:r>
                      <a:r>
                        <a:rPr lang="en-US" sz="33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taktai</a:t>
                      </a:r>
                    </a:p>
                  </a:txBody>
                  <a:tcPr marL="418179" marR="250908" marT="250908" marB="2509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188586"/>
                  </a:ext>
                </a:extLst>
              </a:tr>
              <a:tr h="878391">
                <a:tc>
                  <a:txBody>
                    <a:bodyPr/>
                    <a:lstStyle/>
                    <a:p>
                      <a:r>
                        <a:rPr lang="en-US" sz="2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</a:t>
                      </a:r>
                    </a:p>
                  </a:txBody>
                  <a:tcPr marL="418179" marR="217454" marT="217454" marB="2174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4*N</a:t>
                      </a:r>
                    </a:p>
                  </a:txBody>
                  <a:tcPr marL="418179" marR="217454" marT="217454" marB="2174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18179" marR="217454" marT="217454" marB="2174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</a:t>
                      </a:r>
                    </a:p>
                  </a:txBody>
                  <a:tcPr marL="418179" marR="217454" marT="217454" marB="2174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8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79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2BC1-84C4-EA29-BE74-64F9BE2A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err="1">
                <a:latin typeface="+mj-lt"/>
                <a:ea typeface="+mj-ea"/>
                <a:cs typeface="+mj-cs"/>
              </a:rPr>
              <a:t>Variklių</a:t>
            </a:r>
            <a:r>
              <a:rPr lang="en-US" sz="5200" kern="1200">
                <a:latin typeface="+mj-lt"/>
                <a:ea typeface="+mj-ea"/>
                <a:cs typeface="+mj-cs"/>
              </a:rPr>
              <a:t> </a:t>
            </a:r>
            <a:r>
              <a:rPr lang="en-US" sz="5200" err="1"/>
              <a:t>tipai</a:t>
            </a:r>
            <a:r>
              <a:rPr lang="en-US" sz="5200" err="1">
                <a:solidFill>
                  <a:schemeClr val="bg1"/>
                </a:solidFill>
              </a:rPr>
              <a:t>i</a:t>
            </a:r>
            <a:endParaRPr lang="en-US" sz="5200" kern="1200" err="1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1698-0855-CCCE-2463-03198A29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513" y="4337072"/>
            <a:ext cx="4141264" cy="1671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     </a:t>
            </a:r>
            <a:r>
              <a:rPr lang="en-US" sz="2400"/>
              <a:t>  </a:t>
            </a:r>
            <a:r>
              <a:rPr lang="en-US" sz="2400" err="1"/>
              <a:t>Dyzelinis</a:t>
            </a:r>
            <a:r>
              <a:rPr lang="en-US" sz="2400">
                <a:solidFill>
                  <a:schemeClr val="bg1"/>
                </a:solidFill>
              </a:rPr>
              <a:t>       </a:t>
            </a:r>
            <a:r>
              <a:rPr lang="en-US" sz="2400"/>
              <a:t>  </a:t>
            </a:r>
            <a:r>
              <a:rPr lang="en-US" sz="2400" kern="1200" err="1">
                <a:latin typeface="+mn-lt"/>
                <a:ea typeface="+mn-ea"/>
                <a:cs typeface="+mn-cs"/>
              </a:rPr>
              <a:t>Benzininis</a:t>
            </a:r>
            <a:r>
              <a:rPr lang="en-US" sz="2400" kern="1200">
                <a:latin typeface="+mn-lt"/>
                <a:ea typeface="+mn-ea"/>
                <a:cs typeface="+mn-cs"/>
              </a:rPr>
              <a:t>  </a:t>
            </a: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       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454A386-3B66-EB61-E073-893EF772D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9" r="21986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1B92DD-A1C5-79E3-9D5B-AE4E296FB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82" r="22128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40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6C55-CBCD-0355-A302-D7C943D2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Varikliai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6A4C5-04C1-EDF3-37EA-A2FAEFBCC27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Vidaus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degimo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variklių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būna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visokių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Varikliuose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gali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skirtis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cililindrų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skaičius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jų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tūris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Labiausiai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paplitę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keturių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cilindrų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varikliai</a:t>
            </a:r>
            <a:r>
              <a:rPr lang="en-US">
                <a:cs typeface="Calibri"/>
              </a:rPr>
              <a:t>. Dyzelis </a:t>
            </a:r>
            <a:r>
              <a:rPr lang="en-US" err="1">
                <a:cs typeface="Calibri"/>
              </a:rPr>
              <a:t>variklis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naudoja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dyzeliną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kuras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suspaudžiamas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sprogsta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todėl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dyzelinio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variklio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dalys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yra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storesnės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tvirtesnės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Benzininis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variklis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naudoja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benziną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jis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turi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uždegimo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žvakę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kuri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uždega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kurą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Užsidegus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sprogus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kurui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pastumiamas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stūmoklis</a:t>
            </a:r>
            <a:r>
              <a:rPr lang="en-US">
                <a:cs typeface="Calibri"/>
              </a:rPr>
              <a:t>. Kad </a:t>
            </a:r>
            <a:r>
              <a:rPr lang="en-US" err="1">
                <a:cs typeface="Calibri"/>
              </a:rPr>
              <a:t>įvyktų</a:t>
            </a:r>
            <a:r>
              <a:rPr lang="en-US">
                <a:cs typeface="Calibri"/>
              </a:rPr>
              <a:t> 1 </a:t>
            </a:r>
            <a:r>
              <a:rPr lang="en-US" err="1">
                <a:cs typeface="Calibri"/>
              </a:rPr>
              <a:t>taktas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velenas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turi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apsisukti</a:t>
            </a:r>
            <a:r>
              <a:rPr lang="en-US">
                <a:cs typeface="Calibri"/>
              </a:rPr>
              <a:t> 2 kartus.</a:t>
            </a:r>
          </a:p>
        </p:txBody>
      </p:sp>
    </p:spTree>
    <p:extLst>
      <p:ext uri="{BB962C8B-B14F-4D97-AF65-F5344CB8AC3E}">
        <p14:creationId xmlns:p14="http://schemas.microsoft.com/office/powerpoint/2010/main" val="2317891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109D53162899104CB2D8981BC43665A9" ma:contentTypeVersion="2" ma:contentTypeDescription="Kurkite naują dokumentą." ma:contentTypeScope="" ma:versionID="28e6825dc7bc95620ace7fbec1fe2d28">
  <xsd:schema xmlns:xsd="http://www.w3.org/2001/XMLSchema" xmlns:xs="http://www.w3.org/2001/XMLSchema" xmlns:p="http://schemas.microsoft.com/office/2006/metadata/properties" xmlns:ns2="cabb4d7e-b75e-47f4-9c77-7ca447233349" targetNamespace="http://schemas.microsoft.com/office/2006/metadata/properties" ma:root="true" ma:fieldsID="62c8be06695b11ab498cbceb2e42b726" ns2:_="">
    <xsd:import namespace="cabb4d7e-b75e-47f4-9c77-7ca4472333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b4d7e-b75e-47f4-9c77-7ca447233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5265CC-CA9A-4DFF-8857-839E760FBF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B0555F-F8DF-439F-A7FE-B289346DF324}">
  <ds:schemaRefs>
    <ds:schemaRef ds:uri="cabb4d7e-b75e-47f4-9c77-7ca4472333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B6B8369-75B3-4900-AF57-45FC661A645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Vidaus degimo varikliai</vt:lpstr>
      <vt:lpstr>Turinys:</vt:lpstr>
      <vt:lpstr>PowerPoint Presentation</vt:lpstr>
      <vt:lpstr>Vidaus degimo variklio sandara</vt:lpstr>
      <vt:lpstr>Veikimo principas</vt:lpstr>
      <vt:lpstr>Taktų skaičiavimas</vt:lpstr>
      <vt:lpstr>Variklių tipaii</vt:lpstr>
      <vt:lpstr>Varikliai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sdr</dc:title>
  <dc:creator>User</dc:creator>
  <cp:revision>1</cp:revision>
  <dcterms:created xsi:type="dcterms:W3CDTF">2022-04-25T13:56:52Z</dcterms:created>
  <dcterms:modified xsi:type="dcterms:W3CDTF">2022-04-28T15:42:21Z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0x010100109D53162899104CB2D8981BC43665A9</vt:lpwstr>
  </property>
</Properties>
</file>